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4"/>
    <p:sldMasterId id="214748367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Lexend"/>
      <p:regular r:id="rId28"/>
      <p:bold r:id="rId29"/>
    </p:embeddedFont>
    <p:embeddedFont>
      <p:font typeface="Gabarito"/>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Lexend-regular.fntdata"/><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Lexend-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Gabarito-bold.fntdata"/><Relationship Id="rId30" Type="http://schemas.openxmlformats.org/officeDocument/2006/relationships/font" Target="fonts/Gabarito-regular.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h2dedc7ad38eb2eb4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 name="Google Shape;208;h2dedc7ad38eb2eb4_0_3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h2dedc7ad38eb2eb4_0_3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 name="Google Shape;240;h2dedc7ad38eb2eb4_0_3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h2dedc7ad38eb2eb4_0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h2dedc7ad38eb2eb4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h2dedc7ad38eb2eb4_0_3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h2dedc7ad38eb2eb4_0_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h2dedc7ad38eb2eb4_0_3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h2dedc7ad38eb2eb4_0_3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h2dedc7ad38eb2eb4_0_3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h2dedc7ad38eb2eb4_0_3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h2dedc7ad38eb2eb4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h2dedc7ad38eb2eb4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h2dedc7ad38eb2eb4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h2dedc7ad38eb2eb4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h2dedc7ad38eb2eb4_0_4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h2dedc7ad38eb2eb4_0_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h2dedc7ad38eb2eb4_0_4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h2dedc7ad38eb2eb4_0_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h2dedc7ad38eb2eb4_0_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h2dedc7ad38eb2eb4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h2dedc7ad38eb2eb4_0_4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h2dedc7ad38eb2eb4_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h2dedc7ad38eb2eb4_0_4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h2dedc7ad38eb2eb4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h2dedc7ad38eb2eb4_0_4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h2dedc7ad38eb2eb4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spring is a coil of wire, and the basic idea of a spring is that it is in a relaxed state, which is the natural state at which the spring wants to be at.</a:t>
            </a:r>
            <a:endParaRPr/>
          </a:p>
          <a:p>
            <a:pPr indent="0" lvl="0" marL="0" rtl="0" algn="l">
              <a:spcBef>
                <a:spcPts val="0"/>
              </a:spcBef>
              <a:spcAft>
                <a:spcPts val="0"/>
              </a:spcAft>
              <a:buNone/>
            </a:pPr>
            <a:r>
              <a:rPr lang="en"/>
              <a:t>What happens though if you compress or stretch the spring, the spring exerts a force. The spring constant is thus a constant that depends on the properties or rigidity of the spring, and is proportional to the force it takes to stretch or compress the spring.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[Draw stretched spring, force Fs pointing inward; compressed spring, force Fs pointing outward]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 the length of the spring in its relaxed state is the resting length [draw on diagram], but when we change that length by either stretching or compressing it, the spring will always resist changes in length because it wants to return to the resting length. This creates a force exerted by the spring as drawn.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resistive force is called the restoring force, and is always proportional to the amount of stretch or compression. Thus we have an equation for the force a spring exerts when stretched or compressed: [underline equation]. “K” is the spring constant mentioned earlier, and the negative sign exists because the spring force is a resistive force. For example if we were to apply 5N, the spring would exert -5N back.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 now you guys can try this example: [read example]. I’ll give you guys a couple minutes to try it, and make sure your final answer has the correct units!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Soln is just to apply eqn.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h2dedc7ad38eb2eb4_0_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h2dedc7ad38eb2eb4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Ok, so now we are going to try another example that’s a little more complicated. [read out problem]. First I’ll give you guys a couple seconds to draw the free-body diagram, please hold it up to the screen and react with a thumbs up when you’re done. </a:t>
            </a:r>
            <a:endParaRPr/>
          </a:p>
          <a:p>
            <a:pPr indent="0" lvl="0" marL="0" rtl="0" algn="l">
              <a:spcBef>
                <a:spcPts val="0"/>
              </a:spcBef>
              <a:spcAft>
                <a:spcPts val="0"/>
              </a:spcAft>
              <a:buNone/>
            </a:pPr>
            <a:r>
              <a:rPr lang="en"/>
              <a:t>Alright yeah, many of you all got it which is great because the spring force is a new force, but essentially [reveal diagram] this is what it looks like. So we can see [annotate forces]. Now you guys can go ahead and solve the problem, which should be pretty easy because you have your diagram.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[explain problem, net force is 0 because block is at rest, so our forces parallel to the slope is equal to 0].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h2dedc7ad38eb2eb4_0_4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h2dedc7ad38eb2eb4_0_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now we’re going to move on to pulleys, which is another application of dynamics. Honestly the process is pretty much the same - there are a few assumptions you have to make, but if you follow the same problem solving steps, there’s nothing really any different than what we’ve done before.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 often you’ll see ropes go around the pulley, you might know that. Effectively, all its doing is changing the direction that we’re applying force. There are some assumptions you make for this unit, like the mass of the rope being negligible (0), but the problem will state that.  Just know that if you think too hard about pulleys, just make sure you understand the assumptions, because if these assumptions are violated, then some things don’t actually work out and are probably a bit advanced, bcs pulleys </a:t>
            </a:r>
            <a:r>
              <a:rPr i="1" lang="en"/>
              <a:t>are</a:t>
            </a:r>
            <a:r>
              <a:rPr lang="en"/>
              <a:t> a complicated scenario, and so are ropes.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Alright, so as we said, the rope creates tension, which is a force that occurs along the rope and is always away from the object it’s pulling [draw short diagram].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pulley as a whole never changes the magnitude of force, only its direction, and because pulleys have a circular axis, the direction of force becomes CW and CCW instead of strictly hztl and vtcl. Again, we assume the wheel and rope are frictionless and massless.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 another topic, spring scales are scales that use an internal spring to measure tension, and the weight of an object is thus calculated by the tension force, because it will be equal to force of gravity, or weight of the object. This has nothing to do with spring calculations, just know that in spring scales Ft = Fg.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Finally, there are atwood machines [ use slides ].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h2dedc7ad38eb2eb4_0_4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h2dedc7ad38eb2eb4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take a look at this atwood machine. As you can see, it creates a 180 degree change in force direction - when M2 moves down, M1 moves up.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 important concept for atwood machines is the differentiation between internal force and external force. This depends on system you are given, but in general,  internal forces are forces within the system that exert itself between objects within the system. Because of Newton’s 3rd law, there will always be a force that opposes any internal force. The biggest example is tension - tension is an internal force, and is always opposed because it is created by an external force, like gravity or applied force.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External forces, on the other hand, are forces exerted from outside the system. If our system is an Atwood machine consisting of rope, blocks, and a pulley, then the rope is an internal force and gravity is an external force. </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h2dedc7ad38eb2eb4_0_4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h2dedc7ad38eb2eb4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28600" lvl="0" marL="457200" rtl="0" algn="l">
              <a:lnSpc>
                <a:spcPct val="115000"/>
              </a:lnSpc>
              <a:spcBef>
                <a:spcPts val="1300"/>
              </a:spcBef>
              <a:spcAft>
                <a:spcPts val="0"/>
              </a:spcAft>
              <a:buClr>
                <a:schemeClr val="dk1"/>
              </a:buClr>
              <a:buSzPts val="1200"/>
              <a:buNone/>
            </a:pPr>
            <a:r>
              <a:rPr lang="en" sz="1200">
                <a:solidFill>
                  <a:schemeClr val="dk1"/>
                </a:solidFill>
              </a:rPr>
              <a:t>a) So for this atwood machine, let’s solve for the acceleration of the blocks, which you should know are the same, because the blocks are connected and thus have the same accel. The first method we can use is a systems of equations, where we use F=ma for both the first and second block: </a:t>
            </a:r>
            <a:endParaRPr sz="1200">
              <a:solidFill>
                <a:schemeClr val="dk1"/>
              </a:solidFill>
            </a:endParaRPr>
          </a:p>
          <a:p>
            <a:pPr indent="-228600" lvl="0" marL="457200" rtl="0" algn="l">
              <a:lnSpc>
                <a:spcPct val="115000"/>
              </a:lnSpc>
              <a:spcBef>
                <a:spcPts val="0"/>
              </a:spcBef>
              <a:spcAft>
                <a:spcPts val="0"/>
              </a:spcAft>
              <a:buClr>
                <a:schemeClr val="dk1"/>
              </a:buClr>
              <a:buSzPts val="1200"/>
              <a:buNone/>
            </a:pPr>
            <a:r>
              <a:rPr lang="en" sz="1200">
                <a:solidFill>
                  <a:schemeClr val="dk1"/>
                </a:solidFill>
              </a:rPr>
              <a:t>(M_1)g - F_T = (M_1)a</a:t>
            </a:r>
            <a:endParaRPr sz="1200">
              <a:solidFill>
                <a:schemeClr val="dk1"/>
              </a:solidFill>
            </a:endParaRPr>
          </a:p>
          <a:p>
            <a:pPr indent="-228600" lvl="0" marL="457200" rtl="0" algn="l">
              <a:lnSpc>
                <a:spcPct val="115000"/>
              </a:lnSpc>
              <a:spcBef>
                <a:spcPts val="0"/>
              </a:spcBef>
              <a:spcAft>
                <a:spcPts val="0"/>
              </a:spcAft>
              <a:buClr>
                <a:schemeClr val="dk1"/>
              </a:buClr>
              <a:buSzPts val="1200"/>
              <a:buNone/>
            </a:pPr>
            <a:r>
              <a:rPr lang="en" sz="1200">
                <a:solidFill>
                  <a:schemeClr val="dk1"/>
                </a:solidFill>
              </a:rPr>
              <a:t>F_T - (M_2)g = (M_2)a</a:t>
            </a:r>
            <a:endParaRPr sz="1200">
              <a:solidFill>
                <a:schemeClr val="dk1"/>
              </a:solidFill>
            </a:endParaRPr>
          </a:p>
          <a:p>
            <a:pPr indent="-228600" lvl="0" marL="457200" rtl="0" algn="l">
              <a:lnSpc>
                <a:spcPct val="115000"/>
              </a:lnSpc>
              <a:spcBef>
                <a:spcPts val="0"/>
              </a:spcBef>
              <a:spcAft>
                <a:spcPts val="0"/>
              </a:spcAft>
              <a:buClr>
                <a:schemeClr val="dk1"/>
              </a:buClr>
              <a:buSzPts val="1200"/>
              <a:buNone/>
            </a:pPr>
            <a:r>
              <a:rPr lang="en" sz="1200">
                <a:solidFill>
                  <a:schemeClr val="dk1"/>
                </a:solidFill>
              </a:rPr>
              <a:t>Note T = force of tension, which is unknown. </a:t>
            </a:r>
            <a:endParaRPr sz="1200">
              <a:solidFill>
                <a:schemeClr val="dk1"/>
              </a:solidFill>
            </a:endParaRPr>
          </a:p>
          <a:p>
            <a:pPr indent="-228600" lvl="0" marL="457200" rtl="0" algn="l">
              <a:lnSpc>
                <a:spcPct val="115000"/>
              </a:lnSpc>
              <a:spcBef>
                <a:spcPts val="0"/>
              </a:spcBef>
              <a:spcAft>
                <a:spcPts val="0"/>
              </a:spcAft>
              <a:buClr>
                <a:schemeClr val="dk1"/>
              </a:buClr>
              <a:buSzPts val="1200"/>
              <a:buNone/>
            </a:pPr>
            <a:r>
              <a:rPr lang="en" sz="1200">
                <a:solidFill>
                  <a:schemeClr val="dk1"/>
                </a:solidFill>
              </a:rPr>
              <a:t>We can plug in the mass of the blocks which is known [   ] and solve for the force of tension.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	b) The second way we can solve for acceleration is more simpler - it’s almost like a cheat solution. Essentially, since F_T is an internal force, meaning it’s not a force being exerted on the system like gravity or someone pulling the block, we can calculate acceleration of whole system and use that in Fnet=ma. The net force is the sum of the gravitational forces, which go in the opp direction [draw] . </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Note that a good tip would be to set the positive direction to the direction of acceleration. Since M1 is heavier than M2, acceleration of the whole pulley system is downward. This means we’d want the positive direction to be downward. With this information, when writing our F=ma equation, we’d subtract FM1 from FM2 because we know FM1 is the greater force.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Writing this equation gets us:</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(M_1)g - (M_2)g = (M_1 + M_2)a</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h2dedc7ad38eb2eb4_0_4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h2dedc7ad38eb2eb4_0_4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Ok, so now you guys are going to try some pulley problems on your own. In this scenario, we have two blocks which are connected with an ideal string pulley system. An </a:t>
            </a:r>
            <a:r>
              <a:rPr lang="en">
                <a:solidFill>
                  <a:schemeClr val="dk1"/>
                </a:solidFill>
              </a:rPr>
              <a:t>ideal string pulley system just means that the string and wheel are frictionless and massless.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Like the first slide, ur going to solve for acceleration. I’ll give ygs about 3 mins for this one.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I’m seeing some great answers, which is wonderful. You all are right, so we’re going to use F=ma once again and us e[explanation].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Now take 3 mins to do the next part if you haven’t already.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now we’re incorporating friction, which makes it a little mor challenging, but if you break down the problem into the forces present it becomes really easy [explanation]. </a:t>
            </a:r>
            <a:endParaRPr>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h2dedc7ad38eb2eb4_0_4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h2dedc7ad38eb2eb4_0_4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Alright! Last problem of the day [read it out loud]. A good hint would be to decompose your force of gravity into its hztl and vtcl components. I won’t tell you which one to break down, but if you understood the quiz question earlier, you’ll know how to do this one.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[and finish it off]</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h2dedc7ad38eb2eb4_0_4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h2dedc7ad38eb2eb4_0_4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3" name="Shape 53"/>
        <p:cNvGrpSpPr/>
        <p:nvPr/>
      </p:nvGrpSpPr>
      <p:grpSpPr>
        <a:xfrm>
          <a:off x="0" y="0"/>
          <a:ext cx="0" cy="0"/>
          <a:chOff x="0" y="0"/>
          <a:chExt cx="0" cy="0"/>
        </a:xfrm>
      </p:grpSpPr>
      <p:sp>
        <p:nvSpPr>
          <p:cNvPr id="54" name="Google Shape;54;p14"/>
          <p:cNvSpPr txBox="1"/>
          <p:nvPr>
            <p:ph type="ctrTitle"/>
          </p:nvPr>
        </p:nvSpPr>
        <p:spPr>
          <a:xfrm>
            <a:off x="1004600" y="1191313"/>
            <a:ext cx="5379600" cy="23121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5200"/>
              <a:buNone/>
              <a:defRPr sz="48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5" name="Google Shape;55;p14"/>
          <p:cNvSpPr txBox="1"/>
          <p:nvPr>
            <p:ph idx="1" type="subTitle"/>
          </p:nvPr>
        </p:nvSpPr>
        <p:spPr>
          <a:xfrm>
            <a:off x="1004600" y="3503688"/>
            <a:ext cx="5379600" cy="4485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2800"/>
              <a:buNone/>
              <a:defRPr sz="1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6" name="Shape 56"/>
        <p:cNvGrpSpPr/>
        <p:nvPr/>
      </p:nvGrpSpPr>
      <p:grpSpPr>
        <a:xfrm>
          <a:off x="0" y="0"/>
          <a:ext cx="0" cy="0"/>
          <a:chOff x="0" y="0"/>
          <a:chExt cx="0" cy="0"/>
        </a:xfrm>
      </p:grpSpPr>
      <p:sp>
        <p:nvSpPr>
          <p:cNvPr id="57" name="Google Shape;57;p15"/>
          <p:cNvSpPr txBox="1"/>
          <p:nvPr>
            <p:ph type="title"/>
          </p:nvPr>
        </p:nvSpPr>
        <p:spPr>
          <a:xfrm>
            <a:off x="720000" y="488425"/>
            <a:ext cx="77040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3100"/>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p:txBody>
      </p:sp>
      <p:sp>
        <p:nvSpPr>
          <p:cNvPr id="58" name="Google Shape;58;p15"/>
          <p:cNvSpPr txBox="1"/>
          <p:nvPr>
            <p:ph idx="1" type="body"/>
          </p:nvPr>
        </p:nvSpPr>
        <p:spPr>
          <a:xfrm>
            <a:off x="720000" y="1112125"/>
            <a:ext cx="7704000" cy="356400"/>
          </a:xfrm>
          <a:prstGeom prst="rect">
            <a:avLst/>
          </a:prstGeom>
          <a:noFill/>
          <a:ln>
            <a:noFill/>
          </a:ln>
        </p:spPr>
        <p:txBody>
          <a:bodyPr anchorCtr="0" anchor="t" bIns="91425" lIns="91425" spcFirstLastPara="1" rIns="91425" wrap="square" tIns="91425">
            <a:noAutofit/>
          </a:bodyPr>
          <a:lstStyle>
            <a:lvl1pPr indent="-317500" lvl="0" marL="457200" algn="ctr">
              <a:lnSpc>
                <a:spcPct val="115000"/>
              </a:lnSpc>
              <a:spcBef>
                <a:spcPts val="0"/>
              </a:spcBef>
              <a:spcAft>
                <a:spcPts val="0"/>
              </a:spcAft>
              <a:buSzPts val="1400"/>
              <a:buChar char="●"/>
              <a:defRPr sz="1400"/>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grpSp>
        <p:nvGrpSpPr>
          <p:cNvPr id="59" name="Google Shape;59;p15"/>
          <p:cNvGrpSpPr/>
          <p:nvPr/>
        </p:nvGrpSpPr>
        <p:grpSpPr>
          <a:xfrm>
            <a:off x="-83675" y="3125065"/>
            <a:ext cx="9933866" cy="2244971"/>
            <a:chOff x="-83675" y="3125065"/>
            <a:chExt cx="9933866" cy="2244971"/>
          </a:xfrm>
        </p:grpSpPr>
        <p:sp>
          <p:nvSpPr>
            <p:cNvPr id="60" name="Google Shape;60;p15"/>
            <p:cNvSpPr/>
            <p:nvPr/>
          </p:nvSpPr>
          <p:spPr>
            <a:xfrm>
              <a:off x="-83675" y="4384642"/>
              <a:ext cx="488484" cy="489063"/>
            </a:xfrm>
            <a:custGeom>
              <a:rect b="b" l="l" r="r" t="t"/>
              <a:pathLst>
                <a:path extrusionOk="0" h="845" w="844">
                  <a:moveTo>
                    <a:pt x="420" y="845"/>
                  </a:moveTo>
                  <a:cubicBezTo>
                    <a:pt x="412" y="845"/>
                    <a:pt x="406" y="843"/>
                    <a:pt x="400" y="837"/>
                  </a:cubicBezTo>
                  <a:cubicBezTo>
                    <a:pt x="390" y="827"/>
                    <a:pt x="390" y="809"/>
                    <a:pt x="400" y="799"/>
                  </a:cubicBezTo>
                  <a:lnTo>
                    <a:pt x="717" y="483"/>
                  </a:lnTo>
                  <a:cubicBezTo>
                    <a:pt x="814" y="385"/>
                    <a:pt x="814" y="226"/>
                    <a:pt x="717" y="128"/>
                  </a:cubicBezTo>
                  <a:cubicBezTo>
                    <a:pt x="670" y="81"/>
                    <a:pt x="607" y="54"/>
                    <a:pt x="540" y="54"/>
                  </a:cubicBezTo>
                  <a:cubicBezTo>
                    <a:pt x="473" y="54"/>
                    <a:pt x="410" y="81"/>
                    <a:pt x="362" y="128"/>
                  </a:cubicBezTo>
                  <a:lnTo>
                    <a:pt x="46" y="444"/>
                  </a:lnTo>
                  <a:cubicBezTo>
                    <a:pt x="36" y="455"/>
                    <a:pt x="18" y="455"/>
                    <a:pt x="7" y="444"/>
                  </a:cubicBezTo>
                  <a:cubicBezTo>
                    <a:pt x="-3" y="434"/>
                    <a:pt x="-3" y="417"/>
                    <a:pt x="7" y="406"/>
                  </a:cubicBezTo>
                  <a:lnTo>
                    <a:pt x="324" y="90"/>
                  </a:lnTo>
                  <a:cubicBezTo>
                    <a:pt x="382" y="32"/>
                    <a:pt x="459" y="0"/>
                    <a:pt x="540" y="0"/>
                  </a:cubicBezTo>
                  <a:cubicBezTo>
                    <a:pt x="621" y="0"/>
                    <a:pt x="698" y="32"/>
                    <a:pt x="755" y="90"/>
                  </a:cubicBezTo>
                  <a:cubicBezTo>
                    <a:pt x="874" y="208"/>
                    <a:pt x="874" y="402"/>
                    <a:pt x="755" y="520"/>
                  </a:cubicBezTo>
                  <a:lnTo>
                    <a:pt x="439" y="837"/>
                  </a:lnTo>
                  <a:cubicBezTo>
                    <a:pt x="433" y="843"/>
                    <a:pt x="426" y="845"/>
                    <a:pt x="420" y="845"/>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nvGrpSpPr>
            <p:cNvPr id="61" name="Google Shape;61;p15"/>
            <p:cNvGrpSpPr/>
            <p:nvPr/>
          </p:nvGrpSpPr>
          <p:grpSpPr>
            <a:xfrm>
              <a:off x="189602" y="4465986"/>
              <a:ext cx="782500" cy="782500"/>
              <a:chOff x="189602" y="4465986"/>
              <a:chExt cx="782500" cy="782500"/>
            </a:xfrm>
          </p:grpSpPr>
          <p:sp>
            <p:nvSpPr>
              <p:cNvPr id="62" name="Google Shape;62;p15"/>
              <p:cNvSpPr/>
              <p:nvPr/>
            </p:nvSpPr>
            <p:spPr>
              <a:xfrm>
                <a:off x="286835" y="4816143"/>
                <a:ext cx="335109" cy="335109"/>
              </a:xfrm>
              <a:custGeom>
                <a:rect b="b" l="l" r="r" t="t"/>
                <a:pathLst>
                  <a:path extrusionOk="0" h="579" w="579">
                    <a:moveTo>
                      <a:pt x="289" y="54"/>
                    </a:moveTo>
                    <a:cubicBezTo>
                      <a:pt x="160" y="54"/>
                      <a:pt x="54" y="160"/>
                      <a:pt x="54" y="290"/>
                    </a:cubicBezTo>
                    <a:cubicBezTo>
                      <a:pt x="54" y="420"/>
                      <a:pt x="160" y="525"/>
                      <a:pt x="289" y="525"/>
                    </a:cubicBezTo>
                    <a:cubicBezTo>
                      <a:pt x="419" y="525"/>
                      <a:pt x="525" y="420"/>
                      <a:pt x="525" y="290"/>
                    </a:cubicBezTo>
                    <a:cubicBezTo>
                      <a:pt x="525" y="160"/>
                      <a:pt x="419" y="54"/>
                      <a:pt x="289" y="54"/>
                    </a:cubicBezTo>
                    <a:moveTo>
                      <a:pt x="289" y="579"/>
                    </a:moveTo>
                    <a:cubicBezTo>
                      <a:pt x="130" y="579"/>
                      <a:pt x="0" y="449"/>
                      <a:pt x="0" y="290"/>
                    </a:cubicBezTo>
                    <a:cubicBezTo>
                      <a:pt x="0" y="130"/>
                      <a:pt x="130" y="0"/>
                      <a:pt x="289" y="0"/>
                    </a:cubicBezTo>
                    <a:cubicBezTo>
                      <a:pt x="449" y="0"/>
                      <a:pt x="579" y="130"/>
                      <a:pt x="579" y="290"/>
                    </a:cubicBezTo>
                    <a:cubicBezTo>
                      <a:pt x="579" y="449"/>
                      <a:pt x="449" y="579"/>
                      <a:pt x="289" y="579"/>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3" name="Google Shape;63;p15"/>
              <p:cNvSpPr/>
              <p:nvPr/>
            </p:nvSpPr>
            <p:spPr>
              <a:xfrm>
                <a:off x="189602" y="4465986"/>
                <a:ext cx="782500" cy="782500"/>
              </a:xfrm>
              <a:custGeom>
                <a:rect b="b" l="l" r="r" t="t"/>
                <a:pathLst>
                  <a:path extrusionOk="0" h="1352" w="1352">
                    <a:moveTo>
                      <a:pt x="27" y="1352"/>
                    </a:moveTo>
                    <a:cubicBezTo>
                      <a:pt x="20" y="1352"/>
                      <a:pt x="13" y="1350"/>
                      <a:pt x="8" y="1344"/>
                    </a:cubicBezTo>
                    <a:cubicBezTo>
                      <a:pt x="-3" y="1334"/>
                      <a:pt x="-3" y="1317"/>
                      <a:pt x="8" y="1306"/>
                    </a:cubicBezTo>
                    <a:lnTo>
                      <a:pt x="1306" y="7"/>
                    </a:lnTo>
                    <a:cubicBezTo>
                      <a:pt x="1317" y="-3"/>
                      <a:pt x="1334" y="-3"/>
                      <a:pt x="1345" y="7"/>
                    </a:cubicBezTo>
                    <a:cubicBezTo>
                      <a:pt x="1355" y="18"/>
                      <a:pt x="1355" y="35"/>
                      <a:pt x="1345" y="46"/>
                    </a:cubicBezTo>
                    <a:lnTo>
                      <a:pt x="46" y="1344"/>
                    </a:lnTo>
                    <a:cubicBezTo>
                      <a:pt x="41" y="1350"/>
                      <a:pt x="34" y="1352"/>
                      <a:pt x="27" y="1352"/>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grpSp>
          <p:nvGrpSpPr>
            <p:cNvPr id="64" name="Google Shape;64;p15"/>
            <p:cNvGrpSpPr/>
            <p:nvPr/>
          </p:nvGrpSpPr>
          <p:grpSpPr>
            <a:xfrm>
              <a:off x="8156704" y="3125065"/>
              <a:ext cx="1693487" cy="1526222"/>
              <a:chOff x="6711840" y="214920"/>
              <a:chExt cx="1053360" cy="949320"/>
            </a:xfrm>
          </p:grpSpPr>
          <p:sp>
            <p:nvSpPr>
              <p:cNvPr id="65" name="Google Shape;65;p15"/>
              <p:cNvSpPr/>
              <p:nvPr/>
            </p:nvSpPr>
            <p:spPr>
              <a:xfrm>
                <a:off x="6711840" y="455760"/>
                <a:ext cx="708480" cy="708480"/>
              </a:xfrm>
              <a:custGeom>
                <a:rect b="b" l="l" r="r" t="t"/>
                <a:pathLst>
                  <a:path extrusionOk="0" h="1968" w="1968">
                    <a:moveTo>
                      <a:pt x="27" y="1968"/>
                    </a:moveTo>
                    <a:cubicBezTo>
                      <a:pt x="20" y="1968"/>
                      <a:pt x="13" y="1966"/>
                      <a:pt x="8" y="1961"/>
                    </a:cubicBezTo>
                    <a:cubicBezTo>
                      <a:pt x="-3" y="1950"/>
                      <a:pt x="-3" y="1933"/>
                      <a:pt x="8" y="1922"/>
                    </a:cubicBezTo>
                    <a:lnTo>
                      <a:pt x="1922" y="8"/>
                    </a:lnTo>
                    <a:cubicBezTo>
                      <a:pt x="1933" y="-3"/>
                      <a:pt x="1950" y="-3"/>
                      <a:pt x="1960" y="8"/>
                    </a:cubicBezTo>
                    <a:cubicBezTo>
                      <a:pt x="1971" y="18"/>
                      <a:pt x="1971" y="36"/>
                      <a:pt x="1960" y="46"/>
                    </a:cubicBezTo>
                    <a:lnTo>
                      <a:pt x="46" y="1961"/>
                    </a:lnTo>
                    <a:cubicBezTo>
                      <a:pt x="41" y="1966"/>
                      <a:pt x="34" y="1968"/>
                      <a:pt x="27" y="1968"/>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6" name="Google Shape;66;p15"/>
              <p:cNvSpPr/>
              <p:nvPr/>
            </p:nvSpPr>
            <p:spPr>
              <a:xfrm>
                <a:off x="7056360" y="214920"/>
                <a:ext cx="708840" cy="708840"/>
              </a:xfrm>
              <a:custGeom>
                <a:rect b="b" l="l" r="r" t="t"/>
                <a:pathLst>
                  <a:path extrusionOk="0" h="1969" w="1969">
                    <a:moveTo>
                      <a:pt x="27" y="1969"/>
                    </a:moveTo>
                    <a:cubicBezTo>
                      <a:pt x="20" y="1969"/>
                      <a:pt x="13" y="1965"/>
                      <a:pt x="8" y="1960"/>
                    </a:cubicBezTo>
                    <a:cubicBezTo>
                      <a:pt x="-3" y="1950"/>
                      <a:pt x="-3" y="1933"/>
                      <a:pt x="8" y="1922"/>
                    </a:cubicBezTo>
                    <a:lnTo>
                      <a:pt x="1922" y="8"/>
                    </a:lnTo>
                    <a:cubicBezTo>
                      <a:pt x="1933" y="-3"/>
                      <a:pt x="1950" y="-3"/>
                      <a:pt x="1961" y="8"/>
                    </a:cubicBezTo>
                    <a:cubicBezTo>
                      <a:pt x="1972" y="18"/>
                      <a:pt x="1972" y="35"/>
                      <a:pt x="1961" y="46"/>
                    </a:cubicBezTo>
                    <a:lnTo>
                      <a:pt x="46" y="1960"/>
                    </a:lnTo>
                    <a:cubicBezTo>
                      <a:pt x="41" y="1965"/>
                      <a:pt x="34" y="1969"/>
                      <a:pt x="27" y="1969"/>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grpSp>
        <p:sp>
          <p:nvSpPr>
            <p:cNvPr id="67" name="Google Shape;67;p15"/>
            <p:cNvSpPr/>
            <p:nvPr/>
          </p:nvSpPr>
          <p:spPr>
            <a:xfrm>
              <a:off x="8313297" y="4465978"/>
              <a:ext cx="904062" cy="904058"/>
            </a:xfrm>
            <a:custGeom>
              <a:rect b="b" l="l" r="r" t="t"/>
              <a:pathLst>
                <a:path extrusionOk="0" h="1562" w="1562">
                  <a:moveTo>
                    <a:pt x="1521" y="530"/>
                  </a:moveTo>
                  <a:lnTo>
                    <a:pt x="529" y="1521"/>
                  </a:lnTo>
                  <a:cubicBezTo>
                    <a:pt x="552" y="1529"/>
                    <a:pt x="575" y="1536"/>
                    <a:pt x="598" y="1541"/>
                  </a:cubicBezTo>
                  <a:lnTo>
                    <a:pt x="1541" y="598"/>
                  </a:lnTo>
                  <a:cubicBezTo>
                    <a:pt x="1535" y="575"/>
                    <a:pt x="1529" y="552"/>
                    <a:pt x="1521" y="530"/>
                  </a:cubicBezTo>
                  <a:moveTo>
                    <a:pt x="1467" y="407"/>
                  </a:moveTo>
                  <a:lnTo>
                    <a:pt x="406" y="1467"/>
                  </a:lnTo>
                  <a:cubicBezTo>
                    <a:pt x="426" y="1478"/>
                    <a:pt x="446" y="1488"/>
                    <a:pt x="465" y="1496"/>
                  </a:cubicBezTo>
                  <a:lnTo>
                    <a:pt x="1496" y="466"/>
                  </a:lnTo>
                  <a:cubicBezTo>
                    <a:pt x="1487" y="446"/>
                    <a:pt x="1478" y="426"/>
                    <a:pt x="1467" y="407"/>
                  </a:cubicBezTo>
                  <a:moveTo>
                    <a:pt x="1334" y="1334"/>
                  </a:moveTo>
                  <a:cubicBezTo>
                    <a:pt x="1409" y="1259"/>
                    <a:pt x="1466" y="1172"/>
                    <a:pt x="1504" y="1080"/>
                  </a:cubicBezTo>
                  <a:lnTo>
                    <a:pt x="1079" y="1504"/>
                  </a:lnTo>
                  <a:cubicBezTo>
                    <a:pt x="1172" y="1466"/>
                    <a:pt x="1259" y="1409"/>
                    <a:pt x="1334" y="1334"/>
                  </a:cubicBezTo>
                  <a:moveTo>
                    <a:pt x="1396" y="300"/>
                  </a:moveTo>
                  <a:lnTo>
                    <a:pt x="299" y="1397"/>
                  </a:lnTo>
                  <a:cubicBezTo>
                    <a:pt x="316" y="1410"/>
                    <a:pt x="333" y="1422"/>
                    <a:pt x="350" y="1434"/>
                  </a:cubicBezTo>
                  <a:lnTo>
                    <a:pt x="1434" y="351"/>
                  </a:lnTo>
                  <a:cubicBezTo>
                    <a:pt x="1422" y="333"/>
                    <a:pt x="1410" y="316"/>
                    <a:pt x="1396" y="300"/>
                  </a:cubicBezTo>
                  <a:moveTo>
                    <a:pt x="950" y="1545"/>
                  </a:moveTo>
                  <a:lnTo>
                    <a:pt x="1544" y="951"/>
                  </a:lnTo>
                  <a:cubicBezTo>
                    <a:pt x="1552" y="916"/>
                    <a:pt x="1557" y="881"/>
                    <a:pt x="1560" y="846"/>
                  </a:cubicBezTo>
                  <a:lnTo>
                    <a:pt x="845" y="1560"/>
                  </a:lnTo>
                  <a:cubicBezTo>
                    <a:pt x="881" y="1557"/>
                    <a:pt x="916" y="1552"/>
                    <a:pt x="950" y="1545"/>
                  </a:cubicBezTo>
                  <a:moveTo>
                    <a:pt x="1555" y="673"/>
                  </a:moveTo>
                  <a:lnTo>
                    <a:pt x="673" y="1556"/>
                  </a:lnTo>
                  <a:cubicBezTo>
                    <a:pt x="700" y="1559"/>
                    <a:pt x="727" y="1561"/>
                    <a:pt x="755" y="1562"/>
                  </a:cubicBezTo>
                  <a:lnTo>
                    <a:pt x="1562" y="755"/>
                  </a:lnTo>
                  <a:cubicBezTo>
                    <a:pt x="1562" y="728"/>
                    <a:pt x="1559" y="700"/>
                    <a:pt x="1555" y="673"/>
                  </a:cubicBezTo>
                  <a:moveTo>
                    <a:pt x="1212" y="129"/>
                  </a:moveTo>
                  <a:lnTo>
                    <a:pt x="128" y="1212"/>
                  </a:lnTo>
                  <a:cubicBezTo>
                    <a:pt x="140" y="1229"/>
                    <a:pt x="153" y="1247"/>
                    <a:pt x="166" y="1264"/>
                  </a:cubicBezTo>
                  <a:lnTo>
                    <a:pt x="1263" y="166"/>
                  </a:lnTo>
                  <a:cubicBezTo>
                    <a:pt x="1246" y="153"/>
                    <a:pt x="1230" y="141"/>
                    <a:pt x="1212" y="129"/>
                  </a:cubicBezTo>
                  <a:moveTo>
                    <a:pt x="229" y="229"/>
                  </a:moveTo>
                  <a:cubicBezTo>
                    <a:pt x="153" y="304"/>
                    <a:pt x="97" y="391"/>
                    <a:pt x="58" y="483"/>
                  </a:cubicBezTo>
                  <a:lnTo>
                    <a:pt x="483" y="59"/>
                  </a:lnTo>
                  <a:cubicBezTo>
                    <a:pt x="390" y="97"/>
                    <a:pt x="304" y="153"/>
                    <a:pt x="229" y="229"/>
                  </a:cubicBezTo>
                  <a:moveTo>
                    <a:pt x="612" y="18"/>
                  </a:moveTo>
                  <a:lnTo>
                    <a:pt x="18" y="612"/>
                  </a:lnTo>
                  <a:cubicBezTo>
                    <a:pt x="10" y="647"/>
                    <a:pt x="5" y="682"/>
                    <a:pt x="2" y="717"/>
                  </a:cubicBezTo>
                  <a:lnTo>
                    <a:pt x="717" y="3"/>
                  </a:lnTo>
                  <a:cubicBezTo>
                    <a:pt x="681" y="6"/>
                    <a:pt x="647" y="11"/>
                    <a:pt x="612" y="18"/>
                  </a:cubicBezTo>
                  <a:moveTo>
                    <a:pt x="1334" y="229"/>
                  </a:moveTo>
                  <a:cubicBezTo>
                    <a:pt x="1326" y="221"/>
                    <a:pt x="1319" y="214"/>
                    <a:pt x="1311" y="207"/>
                  </a:cubicBezTo>
                  <a:lnTo>
                    <a:pt x="207" y="1311"/>
                  </a:lnTo>
                  <a:cubicBezTo>
                    <a:pt x="214" y="1319"/>
                    <a:pt x="221" y="1327"/>
                    <a:pt x="229" y="1334"/>
                  </a:cubicBezTo>
                  <a:cubicBezTo>
                    <a:pt x="236" y="1341"/>
                    <a:pt x="244" y="1349"/>
                    <a:pt x="251" y="1356"/>
                  </a:cubicBezTo>
                  <a:lnTo>
                    <a:pt x="1355" y="252"/>
                  </a:lnTo>
                  <a:cubicBezTo>
                    <a:pt x="1348" y="244"/>
                    <a:pt x="1342" y="236"/>
                    <a:pt x="1334" y="229"/>
                  </a:cubicBezTo>
                  <a:moveTo>
                    <a:pt x="808" y="0"/>
                  </a:moveTo>
                  <a:lnTo>
                    <a:pt x="0" y="808"/>
                  </a:lnTo>
                  <a:cubicBezTo>
                    <a:pt x="1" y="835"/>
                    <a:pt x="3" y="863"/>
                    <a:pt x="7" y="890"/>
                  </a:cubicBezTo>
                  <a:lnTo>
                    <a:pt x="889" y="8"/>
                  </a:lnTo>
                  <a:cubicBezTo>
                    <a:pt x="862" y="4"/>
                    <a:pt x="835" y="2"/>
                    <a:pt x="808" y="0"/>
                  </a:cubicBezTo>
                  <a:moveTo>
                    <a:pt x="1097" y="66"/>
                  </a:moveTo>
                  <a:lnTo>
                    <a:pt x="66" y="1097"/>
                  </a:lnTo>
                  <a:cubicBezTo>
                    <a:pt x="75" y="1117"/>
                    <a:pt x="85" y="1137"/>
                    <a:pt x="95" y="1156"/>
                  </a:cubicBezTo>
                  <a:lnTo>
                    <a:pt x="1156" y="96"/>
                  </a:lnTo>
                  <a:cubicBezTo>
                    <a:pt x="1137" y="85"/>
                    <a:pt x="1117" y="75"/>
                    <a:pt x="1097" y="66"/>
                  </a:cubicBezTo>
                  <a:moveTo>
                    <a:pt x="1033" y="41"/>
                  </a:moveTo>
                  <a:lnTo>
                    <a:pt x="41" y="1033"/>
                  </a:lnTo>
                  <a:cubicBezTo>
                    <a:pt x="33" y="1011"/>
                    <a:pt x="27" y="988"/>
                    <a:pt x="21" y="965"/>
                  </a:cubicBezTo>
                  <a:lnTo>
                    <a:pt x="964" y="21"/>
                  </a:lnTo>
                  <a:cubicBezTo>
                    <a:pt x="987" y="27"/>
                    <a:pt x="1010" y="34"/>
                    <a:pt x="1033" y="41"/>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16"/>
          <p:cNvSpPr txBox="1"/>
          <p:nvPr>
            <p:ph type="title"/>
          </p:nvPr>
        </p:nvSpPr>
        <p:spPr>
          <a:xfrm>
            <a:off x="720000" y="488425"/>
            <a:ext cx="77040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p:txBody>
      </p:sp>
      <p:grpSp>
        <p:nvGrpSpPr>
          <p:cNvPr id="70" name="Google Shape;70;p16"/>
          <p:cNvGrpSpPr/>
          <p:nvPr/>
        </p:nvGrpSpPr>
        <p:grpSpPr>
          <a:xfrm>
            <a:off x="-1339135" y="-739612"/>
            <a:ext cx="11084654" cy="6682135"/>
            <a:chOff x="-1339135" y="-739612"/>
            <a:chExt cx="11084654" cy="6682135"/>
          </a:xfrm>
        </p:grpSpPr>
        <p:grpSp>
          <p:nvGrpSpPr>
            <p:cNvPr id="71" name="Google Shape;71;p16"/>
            <p:cNvGrpSpPr/>
            <p:nvPr/>
          </p:nvGrpSpPr>
          <p:grpSpPr>
            <a:xfrm>
              <a:off x="-1339135" y="2979971"/>
              <a:ext cx="1961448" cy="1961448"/>
              <a:chOff x="3335760" y="960480"/>
              <a:chExt cx="1286280" cy="1286280"/>
            </a:xfrm>
          </p:grpSpPr>
          <p:sp>
            <p:nvSpPr>
              <p:cNvPr id="72" name="Google Shape;72;p16"/>
              <p:cNvSpPr/>
              <p:nvPr/>
            </p:nvSpPr>
            <p:spPr>
              <a:xfrm>
                <a:off x="3335760" y="960480"/>
                <a:ext cx="1286280" cy="1286280"/>
              </a:xfrm>
              <a:custGeom>
                <a:rect b="b" l="l" r="r" t="t"/>
                <a:pathLst>
                  <a:path extrusionOk="0" h="3573" w="3573">
                    <a:moveTo>
                      <a:pt x="1786" y="3573"/>
                    </a:moveTo>
                    <a:cubicBezTo>
                      <a:pt x="1771" y="3573"/>
                      <a:pt x="1759" y="3560"/>
                      <a:pt x="1759" y="3546"/>
                    </a:cubicBezTo>
                    <a:cubicBezTo>
                      <a:pt x="1759" y="3531"/>
                      <a:pt x="1771" y="3518"/>
                      <a:pt x="1786" y="3518"/>
                    </a:cubicBezTo>
                    <a:cubicBezTo>
                      <a:pt x="2741" y="3518"/>
                      <a:pt x="3518" y="2742"/>
                      <a:pt x="3518" y="1786"/>
                    </a:cubicBezTo>
                    <a:cubicBezTo>
                      <a:pt x="3518" y="831"/>
                      <a:pt x="2741" y="55"/>
                      <a:pt x="1786" y="55"/>
                    </a:cubicBezTo>
                    <a:cubicBezTo>
                      <a:pt x="831" y="55"/>
                      <a:pt x="54" y="831"/>
                      <a:pt x="54" y="1786"/>
                    </a:cubicBezTo>
                    <a:cubicBezTo>
                      <a:pt x="54" y="1802"/>
                      <a:pt x="42" y="1813"/>
                      <a:pt x="27" y="1813"/>
                    </a:cubicBezTo>
                    <a:cubicBezTo>
                      <a:pt x="12" y="1813"/>
                      <a:pt x="0" y="1802"/>
                      <a:pt x="0" y="1786"/>
                    </a:cubicBezTo>
                    <a:cubicBezTo>
                      <a:pt x="0" y="802"/>
                      <a:pt x="801" y="0"/>
                      <a:pt x="1786" y="0"/>
                    </a:cubicBezTo>
                    <a:cubicBezTo>
                      <a:pt x="2771" y="0"/>
                      <a:pt x="3573" y="802"/>
                      <a:pt x="3573" y="1786"/>
                    </a:cubicBezTo>
                    <a:cubicBezTo>
                      <a:pt x="3573" y="2771"/>
                      <a:pt x="2771" y="3573"/>
                      <a:pt x="1786" y="3573"/>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3" name="Google Shape;73;p16"/>
              <p:cNvSpPr/>
              <p:nvPr/>
            </p:nvSpPr>
            <p:spPr>
              <a:xfrm>
                <a:off x="3453120" y="1077840"/>
                <a:ext cx="1051200" cy="1051560"/>
              </a:xfrm>
              <a:custGeom>
                <a:rect b="b" l="l" r="r" t="t"/>
                <a:pathLst>
                  <a:path extrusionOk="0" h="2921" w="2920">
                    <a:moveTo>
                      <a:pt x="1460" y="54"/>
                    </a:moveTo>
                    <a:cubicBezTo>
                      <a:pt x="685" y="54"/>
                      <a:pt x="54" y="685"/>
                      <a:pt x="54" y="1460"/>
                    </a:cubicBezTo>
                    <a:cubicBezTo>
                      <a:pt x="54" y="2236"/>
                      <a:pt x="685" y="2867"/>
                      <a:pt x="1460" y="2867"/>
                    </a:cubicBezTo>
                    <a:cubicBezTo>
                      <a:pt x="2235" y="2867"/>
                      <a:pt x="2867" y="2236"/>
                      <a:pt x="2867" y="1460"/>
                    </a:cubicBezTo>
                    <a:cubicBezTo>
                      <a:pt x="2867" y="685"/>
                      <a:pt x="2235" y="54"/>
                      <a:pt x="1460" y="54"/>
                    </a:cubicBezTo>
                    <a:moveTo>
                      <a:pt x="1460" y="2921"/>
                    </a:moveTo>
                    <a:cubicBezTo>
                      <a:pt x="655" y="2921"/>
                      <a:pt x="0" y="2266"/>
                      <a:pt x="0" y="1460"/>
                    </a:cubicBezTo>
                    <a:cubicBezTo>
                      <a:pt x="0" y="655"/>
                      <a:pt x="655" y="0"/>
                      <a:pt x="1460" y="0"/>
                    </a:cubicBezTo>
                    <a:cubicBezTo>
                      <a:pt x="2266" y="0"/>
                      <a:pt x="2920" y="655"/>
                      <a:pt x="2920" y="1460"/>
                    </a:cubicBezTo>
                    <a:cubicBezTo>
                      <a:pt x="2920" y="2266"/>
                      <a:pt x="2266" y="2921"/>
                      <a:pt x="1460" y="2921"/>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4" name="Google Shape;74;p16"/>
              <p:cNvSpPr/>
              <p:nvPr/>
            </p:nvSpPr>
            <p:spPr>
              <a:xfrm>
                <a:off x="3570480" y="1195200"/>
                <a:ext cx="816480" cy="816840"/>
              </a:xfrm>
              <a:custGeom>
                <a:rect b="b" l="l" r="r" t="t"/>
                <a:pathLst>
                  <a:path extrusionOk="0" h="2269" w="2268">
                    <a:moveTo>
                      <a:pt x="1134" y="54"/>
                    </a:moveTo>
                    <a:cubicBezTo>
                      <a:pt x="539" y="54"/>
                      <a:pt x="54" y="539"/>
                      <a:pt x="54" y="1134"/>
                    </a:cubicBezTo>
                    <a:cubicBezTo>
                      <a:pt x="54" y="1730"/>
                      <a:pt x="539" y="2214"/>
                      <a:pt x="1134" y="2214"/>
                    </a:cubicBezTo>
                    <a:cubicBezTo>
                      <a:pt x="1730" y="2214"/>
                      <a:pt x="2214" y="1730"/>
                      <a:pt x="2214" y="1134"/>
                    </a:cubicBezTo>
                    <a:cubicBezTo>
                      <a:pt x="2214" y="539"/>
                      <a:pt x="1730" y="54"/>
                      <a:pt x="1134" y="54"/>
                    </a:cubicBezTo>
                    <a:moveTo>
                      <a:pt x="1134" y="2269"/>
                    </a:moveTo>
                    <a:cubicBezTo>
                      <a:pt x="509" y="2269"/>
                      <a:pt x="0" y="1760"/>
                      <a:pt x="0" y="1134"/>
                    </a:cubicBezTo>
                    <a:cubicBezTo>
                      <a:pt x="0" y="509"/>
                      <a:pt x="509" y="0"/>
                      <a:pt x="1134" y="0"/>
                    </a:cubicBezTo>
                    <a:cubicBezTo>
                      <a:pt x="1760" y="0"/>
                      <a:pt x="2268" y="509"/>
                      <a:pt x="2268" y="1134"/>
                    </a:cubicBezTo>
                    <a:cubicBezTo>
                      <a:pt x="2268" y="1760"/>
                      <a:pt x="1760" y="2269"/>
                      <a:pt x="1134" y="2269"/>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5" name="Google Shape;75;p16"/>
              <p:cNvSpPr/>
              <p:nvPr/>
            </p:nvSpPr>
            <p:spPr>
              <a:xfrm>
                <a:off x="3687840" y="1312560"/>
                <a:ext cx="582120" cy="582120"/>
              </a:xfrm>
              <a:custGeom>
                <a:rect b="b" l="l" r="r" t="t"/>
                <a:pathLst>
                  <a:path extrusionOk="0" h="1617" w="1617">
                    <a:moveTo>
                      <a:pt x="808" y="54"/>
                    </a:moveTo>
                    <a:cubicBezTo>
                      <a:pt x="392" y="54"/>
                      <a:pt x="54" y="392"/>
                      <a:pt x="54" y="808"/>
                    </a:cubicBezTo>
                    <a:cubicBezTo>
                      <a:pt x="54" y="1225"/>
                      <a:pt x="392" y="1563"/>
                      <a:pt x="808" y="1563"/>
                    </a:cubicBezTo>
                    <a:cubicBezTo>
                      <a:pt x="1224" y="1563"/>
                      <a:pt x="1562" y="1225"/>
                      <a:pt x="1562" y="808"/>
                    </a:cubicBezTo>
                    <a:cubicBezTo>
                      <a:pt x="1562" y="392"/>
                      <a:pt x="1224" y="54"/>
                      <a:pt x="808" y="54"/>
                    </a:cubicBezTo>
                    <a:moveTo>
                      <a:pt x="808" y="1617"/>
                    </a:moveTo>
                    <a:cubicBezTo>
                      <a:pt x="363" y="1617"/>
                      <a:pt x="0" y="1254"/>
                      <a:pt x="0" y="808"/>
                    </a:cubicBezTo>
                    <a:cubicBezTo>
                      <a:pt x="0" y="363"/>
                      <a:pt x="363" y="0"/>
                      <a:pt x="808" y="0"/>
                    </a:cubicBezTo>
                    <a:cubicBezTo>
                      <a:pt x="1254" y="0"/>
                      <a:pt x="1617" y="363"/>
                      <a:pt x="1617" y="808"/>
                    </a:cubicBezTo>
                    <a:cubicBezTo>
                      <a:pt x="1617" y="1254"/>
                      <a:pt x="1254" y="1617"/>
                      <a:pt x="808" y="1617"/>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6" name="Google Shape;76;p16"/>
              <p:cNvSpPr/>
              <p:nvPr/>
            </p:nvSpPr>
            <p:spPr>
              <a:xfrm>
                <a:off x="3805200" y="1429920"/>
                <a:ext cx="347040" cy="347400"/>
              </a:xfrm>
              <a:custGeom>
                <a:rect b="b" l="l" r="r" t="t"/>
                <a:pathLst>
                  <a:path extrusionOk="0" h="965" w="964">
                    <a:moveTo>
                      <a:pt x="482" y="54"/>
                    </a:moveTo>
                    <a:cubicBezTo>
                      <a:pt x="246" y="54"/>
                      <a:pt x="54" y="246"/>
                      <a:pt x="54" y="482"/>
                    </a:cubicBezTo>
                    <a:cubicBezTo>
                      <a:pt x="54" y="719"/>
                      <a:pt x="246" y="911"/>
                      <a:pt x="482" y="911"/>
                    </a:cubicBezTo>
                    <a:cubicBezTo>
                      <a:pt x="718" y="911"/>
                      <a:pt x="911" y="719"/>
                      <a:pt x="911" y="482"/>
                    </a:cubicBezTo>
                    <a:cubicBezTo>
                      <a:pt x="911" y="246"/>
                      <a:pt x="718" y="54"/>
                      <a:pt x="482" y="54"/>
                    </a:cubicBezTo>
                    <a:moveTo>
                      <a:pt x="482" y="965"/>
                    </a:moveTo>
                    <a:cubicBezTo>
                      <a:pt x="216" y="965"/>
                      <a:pt x="0" y="748"/>
                      <a:pt x="0" y="482"/>
                    </a:cubicBezTo>
                    <a:cubicBezTo>
                      <a:pt x="0" y="216"/>
                      <a:pt x="216" y="0"/>
                      <a:pt x="482" y="0"/>
                    </a:cubicBezTo>
                    <a:cubicBezTo>
                      <a:pt x="748" y="0"/>
                      <a:pt x="964" y="216"/>
                      <a:pt x="964" y="482"/>
                    </a:cubicBezTo>
                    <a:cubicBezTo>
                      <a:pt x="964" y="748"/>
                      <a:pt x="748" y="965"/>
                      <a:pt x="482" y="965"/>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grpSp>
          <p:nvGrpSpPr>
            <p:cNvPr id="77" name="Google Shape;77;p16"/>
            <p:cNvGrpSpPr/>
            <p:nvPr/>
          </p:nvGrpSpPr>
          <p:grpSpPr>
            <a:xfrm>
              <a:off x="8424002" y="559479"/>
              <a:ext cx="799841" cy="799292"/>
              <a:chOff x="6807240" y="2796480"/>
              <a:chExt cx="524520" cy="524160"/>
            </a:xfrm>
          </p:grpSpPr>
          <p:sp>
            <p:nvSpPr>
              <p:cNvPr id="78" name="Google Shape;78;p16"/>
              <p:cNvSpPr/>
              <p:nvPr/>
            </p:nvSpPr>
            <p:spPr>
              <a:xfrm>
                <a:off x="6807240" y="2796480"/>
                <a:ext cx="524520" cy="524160"/>
              </a:xfrm>
              <a:custGeom>
                <a:rect b="b" l="l" r="r" t="t"/>
                <a:pathLst>
                  <a:path extrusionOk="0" h="1456" w="1457">
                    <a:moveTo>
                      <a:pt x="729" y="1456"/>
                    </a:moveTo>
                    <a:cubicBezTo>
                      <a:pt x="327" y="1456"/>
                      <a:pt x="0" y="1130"/>
                      <a:pt x="0" y="728"/>
                    </a:cubicBezTo>
                    <a:cubicBezTo>
                      <a:pt x="0" y="327"/>
                      <a:pt x="327" y="0"/>
                      <a:pt x="729" y="0"/>
                    </a:cubicBezTo>
                    <a:cubicBezTo>
                      <a:pt x="744" y="0"/>
                      <a:pt x="756" y="12"/>
                      <a:pt x="756" y="27"/>
                    </a:cubicBezTo>
                    <a:cubicBezTo>
                      <a:pt x="756" y="42"/>
                      <a:pt x="744" y="54"/>
                      <a:pt x="729" y="54"/>
                    </a:cubicBezTo>
                    <a:cubicBezTo>
                      <a:pt x="357" y="54"/>
                      <a:pt x="55" y="356"/>
                      <a:pt x="55" y="728"/>
                    </a:cubicBezTo>
                    <a:cubicBezTo>
                      <a:pt x="55" y="1100"/>
                      <a:pt x="357" y="1402"/>
                      <a:pt x="729" y="1402"/>
                    </a:cubicBezTo>
                    <a:cubicBezTo>
                      <a:pt x="1101" y="1402"/>
                      <a:pt x="1403" y="1100"/>
                      <a:pt x="1403" y="728"/>
                    </a:cubicBezTo>
                    <a:cubicBezTo>
                      <a:pt x="1403" y="713"/>
                      <a:pt x="1415" y="701"/>
                      <a:pt x="1430" y="701"/>
                    </a:cubicBezTo>
                    <a:cubicBezTo>
                      <a:pt x="1445" y="701"/>
                      <a:pt x="1457" y="713"/>
                      <a:pt x="1457" y="728"/>
                    </a:cubicBezTo>
                    <a:cubicBezTo>
                      <a:pt x="1457" y="1130"/>
                      <a:pt x="1130" y="1456"/>
                      <a:pt x="729" y="1456"/>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9" name="Google Shape;79;p16"/>
              <p:cNvSpPr/>
              <p:nvPr/>
            </p:nvSpPr>
            <p:spPr>
              <a:xfrm>
                <a:off x="6892920" y="2881800"/>
                <a:ext cx="353520" cy="353520"/>
              </a:xfrm>
              <a:custGeom>
                <a:rect b="b" l="l" r="r" t="t"/>
                <a:pathLst>
                  <a:path extrusionOk="0" h="982" w="982">
                    <a:moveTo>
                      <a:pt x="491" y="271"/>
                    </a:moveTo>
                    <a:cubicBezTo>
                      <a:pt x="370" y="271"/>
                      <a:pt x="271" y="370"/>
                      <a:pt x="271" y="491"/>
                    </a:cubicBezTo>
                    <a:cubicBezTo>
                      <a:pt x="271" y="612"/>
                      <a:pt x="370" y="711"/>
                      <a:pt x="491" y="711"/>
                    </a:cubicBezTo>
                    <a:cubicBezTo>
                      <a:pt x="612" y="711"/>
                      <a:pt x="711" y="612"/>
                      <a:pt x="711" y="491"/>
                    </a:cubicBezTo>
                    <a:cubicBezTo>
                      <a:pt x="711" y="370"/>
                      <a:pt x="612" y="271"/>
                      <a:pt x="491" y="271"/>
                    </a:cubicBezTo>
                    <a:moveTo>
                      <a:pt x="491" y="982"/>
                    </a:moveTo>
                    <a:cubicBezTo>
                      <a:pt x="220" y="982"/>
                      <a:pt x="0" y="762"/>
                      <a:pt x="0" y="491"/>
                    </a:cubicBezTo>
                    <a:cubicBezTo>
                      <a:pt x="0" y="221"/>
                      <a:pt x="220" y="0"/>
                      <a:pt x="491" y="0"/>
                    </a:cubicBezTo>
                    <a:cubicBezTo>
                      <a:pt x="761" y="0"/>
                      <a:pt x="982" y="221"/>
                      <a:pt x="982" y="491"/>
                    </a:cubicBezTo>
                    <a:cubicBezTo>
                      <a:pt x="982" y="762"/>
                      <a:pt x="761" y="982"/>
                      <a:pt x="491" y="982"/>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80" name="Google Shape;80;p16"/>
            <p:cNvSpPr/>
            <p:nvPr/>
          </p:nvSpPr>
          <p:spPr>
            <a:xfrm>
              <a:off x="8517484" y="-739612"/>
              <a:ext cx="1228035" cy="1228035"/>
            </a:xfrm>
            <a:custGeom>
              <a:rect b="b" l="l" r="r" t="t"/>
              <a:pathLst>
                <a:path extrusionOk="0" h="2237" w="2237">
                  <a:moveTo>
                    <a:pt x="36" y="2200"/>
                  </a:moveTo>
                  <a:lnTo>
                    <a:pt x="36" y="2200"/>
                  </a:lnTo>
                  <a:cubicBezTo>
                    <a:pt x="-12" y="2151"/>
                    <a:pt x="-12" y="2072"/>
                    <a:pt x="36" y="2023"/>
                  </a:cubicBezTo>
                  <a:lnTo>
                    <a:pt x="2022" y="37"/>
                  </a:lnTo>
                  <a:cubicBezTo>
                    <a:pt x="2071" y="-12"/>
                    <a:pt x="2151" y="-12"/>
                    <a:pt x="2200" y="37"/>
                  </a:cubicBezTo>
                  <a:cubicBezTo>
                    <a:pt x="2249" y="86"/>
                    <a:pt x="2249" y="166"/>
                    <a:pt x="2200" y="215"/>
                  </a:cubicBezTo>
                  <a:lnTo>
                    <a:pt x="214" y="2200"/>
                  </a:lnTo>
                  <a:cubicBezTo>
                    <a:pt x="165" y="2249"/>
                    <a:pt x="85" y="2249"/>
                    <a:pt x="36" y="2200"/>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1" name="Google Shape;81;p16"/>
            <p:cNvSpPr/>
            <p:nvPr/>
          </p:nvSpPr>
          <p:spPr>
            <a:xfrm>
              <a:off x="-670166" y="4714488"/>
              <a:ext cx="1228035" cy="1228035"/>
            </a:xfrm>
            <a:custGeom>
              <a:rect b="b" l="l" r="r" t="t"/>
              <a:pathLst>
                <a:path extrusionOk="0" h="2237" w="2237">
                  <a:moveTo>
                    <a:pt x="36" y="2200"/>
                  </a:moveTo>
                  <a:lnTo>
                    <a:pt x="36" y="2200"/>
                  </a:lnTo>
                  <a:cubicBezTo>
                    <a:pt x="-12" y="2151"/>
                    <a:pt x="-12" y="2072"/>
                    <a:pt x="36" y="2023"/>
                  </a:cubicBezTo>
                  <a:lnTo>
                    <a:pt x="2022" y="37"/>
                  </a:lnTo>
                  <a:cubicBezTo>
                    <a:pt x="2071" y="-12"/>
                    <a:pt x="2151" y="-12"/>
                    <a:pt x="2200" y="37"/>
                  </a:cubicBezTo>
                  <a:cubicBezTo>
                    <a:pt x="2249" y="86"/>
                    <a:pt x="2249" y="166"/>
                    <a:pt x="2200" y="215"/>
                  </a:cubicBezTo>
                  <a:lnTo>
                    <a:pt x="214" y="2200"/>
                  </a:lnTo>
                  <a:cubicBezTo>
                    <a:pt x="165" y="2249"/>
                    <a:pt x="85" y="2249"/>
                    <a:pt x="36" y="2200"/>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
    <p:spTree>
      <p:nvGrpSpPr>
        <p:cNvPr id="82" name="Shape 82"/>
        <p:cNvGrpSpPr/>
        <p:nvPr/>
      </p:nvGrpSpPr>
      <p:grpSpPr>
        <a:xfrm>
          <a:off x="0" y="0"/>
          <a:ext cx="0" cy="0"/>
          <a:chOff x="0" y="0"/>
          <a:chExt cx="0" cy="0"/>
        </a:xfrm>
      </p:grpSpPr>
      <p:sp>
        <p:nvSpPr>
          <p:cNvPr id="83" name="Google Shape;83;p17"/>
          <p:cNvSpPr txBox="1"/>
          <p:nvPr>
            <p:ph type="title"/>
          </p:nvPr>
        </p:nvSpPr>
        <p:spPr>
          <a:xfrm>
            <a:off x="720000" y="488425"/>
            <a:ext cx="77040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p:txBody>
      </p:sp>
      <p:grpSp>
        <p:nvGrpSpPr>
          <p:cNvPr id="84" name="Google Shape;84;p17"/>
          <p:cNvGrpSpPr/>
          <p:nvPr/>
        </p:nvGrpSpPr>
        <p:grpSpPr>
          <a:xfrm>
            <a:off x="-1876406" y="113384"/>
            <a:ext cx="11459585" cy="5239150"/>
            <a:chOff x="-1876406" y="113384"/>
            <a:chExt cx="11459585" cy="5239150"/>
          </a:xfrm>
        </p:grpSpPr>
        <p:grpSp>
          <p:nvGrpSpPr>
            <p:cNvPr id="85" name="Google Shape;85;p17"/>
            <p:cNvGrpSpPr/>
            <p:nvPr/>
          </p:nvGrpSpPr>
          <p:grpSpPr>
            <a:xfrm>
              <a:off x="-1876406" y="113384"/>
              <a:ext cx="2539507" cy="2759642"/>
              <a:chOff x="2760840" y="3659400"/>
              <a:chExt cx="1665360" cy="1809720"/>
            </a:xfrm>
          </p:grpSpPr>
          <p:sp>
            <p:nvSpPr>
              <p:cNvPr id="86" name="Google Shape;86;p17"/>
              <p:cNvSpPr/>
              <p:nvPr/>
            </p:nvSpPr>
            <p:spPr>
              <a:xfrm>
                <a:off x="2760840" y="3659400"/>
                <a:ext cx="1665360" cy="1809720"/>
              </a:xfrm>
              <a:custGeom>
                <a:rect b="b" l="l" r="r" t="t"/>
                <a:pathLst>
                  <a:path extrusionOk="0" h="5027" w="4626">
                    <a:moveTo>
                      <a:pt x="27" y="5027"/>
                    </a:moveTo>
                    <a:cubicBezTo>
                      <a:pt x="21" y="5027"/>
                      <a:pt x="14" y="5024"/>
                      <a:pt x="9" y="5019"/>
                    </a:cubicBezTo>
                    <a:cubicBezTo>
                      <a:pt x="-2" y="5008"/>
                      <a:pt x="-2" y="4991"/>
                      <a:pt x="9" y="4981"/>
                    </a:cubicBezTo>
                    <a:lnTo>
                      <a:pt x="4497" y="492"/>
                    </a:lnTo>
                    <a:cubicBezTo>
                      <a:pt x="4597" y="392"/>
                      <a:pt x="4597" y="229"/>
                      <a:pt x="4497" y="129"/>
                    </a:cubicBezTo>
                    <a:cubicBezTo>
                      <a:pt x="4397" y="29"/>
                      <a:pt x="4234" y="29"/>
                      <a:pt x="4134" y="129"/>
                    </a:cubicBezTo>
                    <a:lnTo>
                      <a:pt x="2842" y="1421"/>
                    </a:lnTo>
                    <a:cubicBezTo>
                      <a:pt x="2832" y="1431"/>
                      <a:pt x="2814" y="1431"/>
                      <a:pt x="2804" y="1421"/>
                    </a:cubicBezTo>
                    <a:cubicBezTo>
                      <a:pt x="2793" y="1410"/>
                      <a:pt x="2793" y="1394"/>
                      <a:pt x="2804" y="1383"/>
                    </a:cubicBezTo>
                    <a:lnTo>
                      <a:pt x="4096" y="91"/>
                    </a:lnTo>
                    <a:cubicBezTo>
                      <a:pt x="4217" y="-30"/>
                      <a:pt x="4414" y="-30"/>
                      <a:pt x="4535" y="91"/>
                    </a:cubicBezTo>
                    <a:cubicBezTo>
                      <a:pt x="4657" y="212"/>
                      <a:pt x="4657" y="409"/>
                      <a:pt x="4535" y="530"/>
                    </a:cubicBezTo>
                    <a:lnTo>
                      <a:pt x="47" y="5019"/>
                    </a:lnTo>
                    <a:cubicBezTo>
                      <a:pt x="42" y="5024"/>
                      <a:pt x="35" y="5027"/>
                      <a:pt x="27" y="5027"/>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7" name="Google Shape;87;p17"/>
              <p:cNvSpPr/>
              <p:nvPr/>
            </p:nvSpPr>
            <p:spPr>
              <a:xfrm>
                <a:off x="3417066" y="3861974"/>
                <a:ext cx="805320" cy="805320"/>
              </a:xfrm>
              <a:custGeom>
                <a:rect b="b" l="l" r="r" t="t"/>
                <a:pathLst>
                  <a:path extrusionOk="0" h="2237" w="2237">
                    <a:moveTo>
                      <a:pt x="36" y="2200"/>
                    </a:moveTo>
                    <a:lnTo>
                      <a:pt x="36" y="2200"/>
                    </a:lnTo>
                    <a:cubicBezTo>
                      <a:pt x="-12" y="2151"/>
                      <a:pt x="-12" y="2072"/>
                      <a:pt x="36" y="2023"/>
                    </a:cubicBezTo>
                    <a:lnTo>
                      <a:pt x="2022" y="37"/>
                    </a:lnTo>
                    <a:cubicBezTo>
                      <a:pt x="2071" y="-12"/>
                      <a:pt x="2151" y="-12"/>
                      <a:pt x="2200" y="37"/>
                    </a:cubicBezTo>
                    <a:cubicBezTo>
                      <a:pt x="2249" y="86"/>
                      <a:pt x="2249" y="166"/>
                      <a:pt x="2200" y="215"/>
                    </a:cubicBezTo>
                    <a:lnTo>
                      <a:pt x="214" y="2200"/>
                    </a:lnTo>
                    <a:cubicBezTo>
                      <a:pt x="165" y="2249"/>
                      <a:pt x="85" y="2249"/>
                      <a:pt x="36" y="2200"/>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grpSp>
          <p:nvGrpSpPr>
            <p:cNvPr id="88" name="Google Shape;88;p17"/>
            <p:cNvGrpSpPr/>
            <p:nvPr/>
          </p:nvGrpSpPr>
          <p:grpSpPr>
            <a:xfrm>
              <a:off x="8364479" y="4133834"/>
              <a:ext cx="1218700" cy="1218700"/>
              <a:chOff x="5033520" y="2269080"/>
              <a:chExt cx="799200" cy="799200"/>
            </a:xfrm>
          </p:grpSpPr>
          <p:sp>
            <p:nvSpPr>
              <p:cNvPr id="89" name="Google Shape;89;p17"/>
              <p:cNvSpPr/>
              <p:nvPr/>
            </p:nvSpPr>
            <p:spPr>
              <a:xfrm>
                <a:off x="5033520" y="2269080"/>
                <a:ext cx="799200" cy="799200"/>
              </a:xfrm>
              <a:custGeom>
                <a:rect b="b" l="l" r="r" t="t"/>
                <a:pathLst>
                  <a:path extrusionOk="0" h="2220" w="2220">
                    <a:moveTo>
                      <a:pt x="1110" y="2220"/>
                    </a:moveTo>
                    <a:cubicBezTo>
                      <a:pt x="498" y="2220"/>
                      <a:pt x="0" y="1722"/>
                      <a:pt x="0" y="1110"/>
                    </a:cubicBezTo>
                    <a:cubicBezTo>
                      <a:pt x="0" y="498"/>
                      <a:pt x="498" y="0"/>
                      <a:pt x="1110" y="0"/>
                    </a:cubicBezTo>
                    <a:lnTo>
                      <a:pt x="1110" y="54"/>
                    </a:lnTo>
                    <a:cubicBezTo>
                      <a:pt x="528" y="54"/>
                      <a:pt x="54" y="528"/>
                      <a:pt x="54" y="1110"/>
                    </a:cubicBezTo>
                    <a:cubicBezTo>
                      <a:pt x="54" y="1692"/>
                      <a:pt x="528" y="2166"/>
                      <a:pt x="1110" y="2166"/>
                    </a:cubicBezTo>
                    <a:cubicBezTo>
                      <a:pt x="1693" y="2166"/>
                      <a:pt x="2167" y="1692"/>
                      <a:pt x="2167" y="1110"/>
                    </a:cubicBezTo>
                    <a:lnTo>
                      <a:pt x="2220" y="1110"/>
                    </a:lnTo>
                    <a:cubicBezTo>
                      <a:pt x="2220" y="1722"/>
                      <a:pt x="1723" y="2220"/>
                      <a:pt x="1110" y="2220"/>
                    </a:cubicBezTo>
                    <a:close/>
                  </a:path>
                </a:pathLst>
              </a:custGeom>
              <a:solidFill>
                <a:schemeClr val="l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0" name="Google Shape;90;p17"/>
              <p:cNvSpPr/>
              <p:nvPr/>
            </p:nvSpPr>
            <p:spPr>
              <a:xfrm>
                <a:off x="5148360" y="2383920"/>
                <a:ext cx="569880" cy="569520"/>
              </a:xfrm>
              <a:custGeom>
                <a:rect b="b" l="l" r="r" t="t"/>
                <a:pathLst>
                  <a:path extrusionOk="0" h="1582" w="1583">
                    <a:moveTo>
                      <a:pt x="791" y="54"/>
                    </a:moveTo>
                    <a:cubicBezTo>
                      <a:pt x="385" y="54"/>
                      <a:pt x="54" y="385"/>
                      <a:pt x="54" y="791"/>
                    </a:cubicBezTo>
                    <a:cubicBezTo>
                      <a:pt x="54" y="1197"/>
                      <a:pt x="385" y="1528"/>
                      <a:pt x="791" y="1528"/>
                    </a:cubicBezTo>
                    <a:cubicBezTo>
                      <a:pt x="1198" y="1528"/>
                      <a:pt x="1528" y="1197"/>
                      <a:pt x="1528" y="791"/>
                    </a:cubicBezTo>
                    <a:cubicBezTo>
                      <a:pt x="1528" y="385"/>
                      <a:pt x="1198" y="54"/>
                      <a:pt x="791" y="54"/>
                    </a:cubicBezTo>
                    <a:moveTo>
                      <a:pt x="791" y="1582"/>
                    </a:moveTo>
                    <a:cubicBezTo>
                      <a:pt x="355" y="1582"/>
                      <a:pt x="0" y="1227"/>
                      <a:pt x="0" y="791"/>
                    </a:cubicBezTo>
                    <a:cubicBezTo>
                      <a:pt x="0" y="355"/>
                      <a:pt x="355" y="0"/>
                      <a:pt x="791" y="0"/>
                    </a:cubicBezTo>
                    <a:cubicBezTo>
                      <a:pt x="1228" y="0"/>
                      <a:pt x="1583" y="355"/>
                      <a:pt x="1583" y="791"/>
                    </a:cubicBezTo>
                    <a:cubicBezTo>
                      <a:pt x="1583" y="1227"/>
                      <a:pt x="1228" y="1582"/>
                      <a:pt x="791" y="1582"/>
                    </a:cubicBezTo>
                    <a:close/>
                  </a:path>
                </a:pathLst>
              </a:custGeom>
              <a:solidFill>
                <a:schemeClr val="l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1" name="Google Shape;91;p17"/>
              <p:cNvSpPr/>
              <p:nvPr/>
            </p:nvSpPr>
            <p:spPr>
              <a:xfrm>
                <a:off x="5263200" y="2498760"/>
                <a:ext cx="340200" cy="339840"/>
              </a:xfrm>
              <a:custGeom>
                <a:rect b="b" l="l" r="r" t="t"/>
                <a:pathLst>
                  <a:path extrusionOk="0" h="944" w="945">
                    <a:moveTo>
                      <a:pt x="472" y="54"/>
                    </a:moveTo>
                    <a:cubicBezTo>
                      <a:pt x="242" y="54"/>
                      <a:pt x="54" y="241"/>
                      <a:pt x="54" y="472"/>
                    </a:cubicBezTo>
                    <a:cubicBezTo>
                      <a:pt x="54" y="703"/>
                      <a:pt x="242" y="890"/>
                      <a:pt x="472" y="890"/>
                    </a:cubicBezTo>
                    <a:cubicBezTo>
                      <a:pt x="703" y="890"/>
                      <a:pt x="891" y="703"/>
                      <a:pt x="891" y="472"/>
                    </a:cubicBezTo>
                    <a:cubicBezTo>
                      <a:pt x="891" y="241"/>
                      <a:pt x="703" y="54"/>
                      <a:pt x="472" y="54"/>
                    </a:cubicBezTo>
                    <a:moveTo>
                      <a:pt x="472" y="944"/>
                    </a:moveTo>
                    <a:cubicBezTo>
                      <a:pt x="212" y="944"/>
                      <a:pt x="0" y="733"/>
                      <a:pt x="0" y="472"/>
                    </a:cubicBezTo>
                    <a:cubicBezTo>
                      <a:pt x="0" y="212"/>
                      <a:pt x="212" y="0"/>
                      <a:pt x="472" y="0"/>
                    </a:cubicBezTo>
                    <a:cubicBezTo>
                      <a:pt x="733" y="0"/>
                      <a:pt x="945" y="212"/>
                      <a:pt x="945" y="472"/>
                    </a:cubicBezTo>
                    <a:cubicBezTo>
                      <a:pt x="945" y="733"/>
                      <a:pt x="733" y="944"/>
                      <a:pt x="472" y="944"/>
                    </a:cubicBezTo>
                    <a:close/>
                  </a:path>
                </a:pathLst>
              </a:custGeom>
              <a:solidFill>
                <a:schemeClr val="l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92" name="Google Shape;92;p17"/>
            <p:cNvSpPr/>
            <p:nvPr/>
          </p:nvSpPr>
          <p:spPr>
            <a:xfrm>
              <a:off x="64005" y="889398"/>
              <a:ext cx="447947" cy="448501"/>
            </a:xfrm>
            <a:custGeom>
              <a:rect b="b" l="l" r="r" t="t"/>
              <a:pathLst>
                <a:path extrusionOk="0" h="845" w="844">
                  <a:moveTo>
                    <a:pt x="420" y="845"/>
                  </a:moveTo>
                  <a:cubicBezTo>
                    <a:pt x="412" y="845"/>
                    <a:pt x="406" y="843"/>
                    <a:pt x="400" y="837"/>
                  </a:cubicBezTo>
                  <a:cubicBezTo>
                    <a:pt x="390" y="827"/>
                    <a:pt x="390" y="809"/>
                    <a:pt x="400" y="799"/>
                  </a:cubicBezTo>
                  <a:lnTo>
                    <a:pt x="717" y="483"/>
                  </a:lnTo>
                  <a:cubicBezTo>
                    <a:pt x="814" y="385"/>
                    <a:pt x="814" y="226"/>
                    <a:pt x="717" y="128"/>
                  </a:cubicBezTo>
                  <a:cubicBezTo>
                    <a:pt x="670" y="81"/>
                    <a:pt x="607" y="54"/>
                    <a:pt x="540" y="54"/>
                  </a:cubicBezTo>
                  <a:cubicBezTo>
                    <a:pt x="473" y="54"/>
                    <a:pt x="410" y="81"/>
                    <a:pt x="362" y="128"/>
                  </a:cubicBezTo>
                  <a:lnTo>
                    <a:pt x="46" y="444"/>
                  </a:lnTo>
                  <a:cubicBezTo>
                    <a:pt x="36" y="455"/>
                    <a:pt x="18" y="455"/>
                    <a:pt x="7" y="444"/>
                  </a:cubicBezTo>
                  <a:cubicBezTo>
                    <a:pt x="-3" y="434"/>
                    <a:pt x="-3" y="417"/>
                    <a:pt x="7" y="406"/>
                  </a:cubicBezTo>
                  <a:lnTo>
                    <a:pt x="324" y="90"/>
                  </a:lnTo>
                  <a:cubicBezTo>
                    <a:pt x="382" y="32"/>
                    <a:pt x="459" y="0"/>
                    <a:pt x="540" y="0"/>
                  </a:cubicBezTo>
                  <a:cubicBezTo>
                    <a:pt x="621" y="0"/>
                    <a:pt x="698" y="32"/>
                    <a:pt x="755" y="90"/>
                  </a:cubicBezTo>
                  <a:cubicBezTo>
                    <a:pt x="874" y="208"/>
                    <a:pt x="874" y="402"/>
                    <a:pt x="755" y="520"/>
                  </a:cubicBezTo>
                  <a:lnTo>
                    <a:pt x="439" y="837"/>
                  </a:lnTo>
                  <a:cubicBezTo>
                    <a:pt x="433" y="843"/>
                    <a:pt x="426" y="845"/>
                    <a:pt x="420" y="845"/>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
    <p:spTree>
      <p:nvGrpSpPr>
        <p:cNvPr id="93" name="Shape 93"/>
        <p:cNvGrpSpPr/>
        <p:nvPr/>
      </p:nvGrpSpPr>
      <p:grpSpPr>
        <a:xfrm>
          <a:off x="0" y="0"/>
          <a:ext cx="0" cy="0"/>
          <a:chOff x="0" y="0"/>
          <a:chExt cx="0" cy="0"/>
        </a:xfrm>
      </p:grpSpPr>
      <p:sp>
        <p:nvSpPr>
          <p:cNvPr id="94" name="Google Shape;94;p18"/>
          <p:cNvSpPr txBox="1"/>
          <p:nvPr>
            <p:ph type="title"/>
          </p:nvPr>
        </p:nvSpPr>
        <p:spPr>
          <a:xfrm>
            <a:off x="720000" y="488425"/>
            <a:ext cx="77040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p:txBody>
      </p:sp>
      <p:grpSp>
        <p:nvGrpSpPr>
          <p:cNvPr id="95" name="Google Shape;95;p18"/>
          <p:cNvGrpSpPr/>
          <p:nvPr/>
        </p:nvGrpSpPr>
        <p:grpSpPr>
          <a:xfrm>
            <a:off x="-751747" y="165435"/>
            <a:ext cx="10982285" cy="4832293"/>
            <a:chOff x="-751747" y="165435"/>
            <a:chExt cx="10982285" cy="4832293"/>
          </a:xfrm>
        </p:grpSpPr>
        <p:grpSp>
          <p:nvGrpSpPr>
            <p:cNvPr id="96" name="Google Shape;96;p18"/>
            <p:cNvGrpSpPr/>
            <p:nvPr/>
          </p:nvGrpSpPr>
          <p:grpSpPr>
            <a:xfrm>
              <a:off x="8500203" y="2759483"/>
              <a:ext cx="1730335" cy="2238245"/>
              <a:chOff x="5046120" y="494640"/>
              <a:chExt cx="1134720" cy="1467798"/>
            </a:xfrm>
          </p:grpSpPr>
          <p:sp>
            <p:nvSpPr>
              <p:cNvPr id="97" name="Google Shape;97;p18"/>
              <p:cNvSpPr/>
              <p:nvPr/>
            </p:nvSpPr>
            <p:spPr>
              <a:xfrm>
                <a:off x="5046120" y="494640"/>
                <a:ext cx="1134720" cy="1134720"/>
              </a:xfrm>
              <a:custGeom>
                <a:rect b="b" l="l" r="r" t="t"/>
                <a:pathLst>
                  <a:path extrusionOk="0" h="3152" w="3152">
                    <a:moveTo>
                      <a:pt x="433" y="3152"/>
                    </a:moveTo>
                    <a:cubicBezTo>
                      <a:pt x="318" y="3152"/>
                      <a:pt x="209" y="3107"/>
                      <a:pt x="127" y="3026"/>
                    </a:cubicBezTo>
                    <a:cubicBezTo>
                      <a:pt x="45" y="2944"/>
                      <a:pt x="0" y="2835"/>
                      <a:pt x="0" y="2720"/>
                    </a:cubicBezTo>
                    <a:cubicBezTo>
                      <a:pt x="0" y="2604"/>
                      <a:pt x="45" y="2495"/>
                      <a:pt x="127" y="2414"/>
                    </a:cubicBezTo>
                    <a:lnTo>
                      <a:pt x="2533" y="8"/>
                    </a:lnTo>
                    <a:cubicBezTo>
                      <a:pt x="2543" y="-3"/>
                      <a:pt x="2560" y="-3"/>
                      <a:pt x="2571" y="8"/>
                    </a:cubicBezTo>
                    <a:cubicBezTo>
                      <a:pt x="2582" y="19"/>
                      <a:pt x="2582" y="36"/>
                      <a:pt x="2571" y="46"/>
                    </a:cubicBezTo>
                    <a:lnTo>
                      <a:pt x="165" y="2452"/>
                    </a:lnTo>
                    <a:cubicBezTo>
                      <a:pt x="94" y="2523"/>
                      <a:pt x="55" y="2618"/>
                      <a:pt x="55" y="2720"/>
                    </a:cubicBezTo>
                    <a:cubicBezTo>
                      <a:pt x="55" y="2821"/>
                      <a:pt x="94" y="2916"/>
                      <a:pt x="165" y="2987"/>
                    </a:cubicBezTo>
                    <a:cubicBezTo>
                      <a:pt x="237" y="3059"/>
                      <a:pt x="332" y="3098"/>
                      <a:pt x="433" y="3098"/>
                    </a:cubicBezTo>
                    <a:cubicBezTo>
                      <a:pt x="534" y="3098"/>
                      <a:pt x="629" y="3059"/>
                      <a:pt x="701" y="2987"/>
                    </a:cubicBezTo>
                    <a:lnTo>
                      <a:pt x="3106" y="582"/>
                    </a:lnTo>
                    <a:cubicBezTo>
                      <a:pt x="3117" y="571"/>
                      <a:pt x="3134" y="571"/>
                      <a:pt x="3145" y="582"/>
                    </a:cubicBezTo>
                    <a:cubicBezTo>
                      <a:pt x="3155" y="592"/>
                      <a:pt x="3155" y="609"/>
                      <a:pt x="3145" y="620"/>
                    </a:cubicBezTo>
                    <a:lnTo>
                      <a:pt x="739" y="3026"/>
                    </a:lnTo>
                    <a:cubicBezTo>
                      <a:pt x="657" y="3107"/>
                      <a:pt x="549" y="3152"/>
                      <a:pt x="433" y="3152"/>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8" name="Google Shape;98;p18"/>
              <p:cNvSpPr/>
              <p:nvPr/>
            </p:nvSpPr>
            <p:spPr>
              <a:xfrm>
                <a:off x="5146058" y="1700718"/>
                <a:ext cx="261720" cy="261720"/>
              </a:xfrm>
              <a:custGeom>
                <a:rect b="b" l="l" r="r" t="t"/>
                <a:pathLst>
                  <a:path extrusionOk="0" h="727" w="727">
                    <a:moveTo>
                      <a:pt x="363" y="727"/>
                    </a:moveTo>
                    <a:cubicBezTo>
                      <a:pt x="163" y="727"/>
                      <a:pt x="0" y="564"/>
                      <a:pt x="0" y="363"/>
                    </a:cubicBezTo>
                    <a:cubicBezTo>
                      <a:pt x="0" y="163"/>
                      <a:pt x="163" y="0"/>
                      <a:pt x="363" y="0"/>
                    </a:cubicBezTo>
                    <a:cubicBezTo>
                      <a:pt x="378" y="0"/>
                      <a:pt x="390" y="12"/>
                      <a:pt x="390" y="27"/>
                    </a:cubicBezTo>
                    <a:cubicBezTo>
                      <a:pt x="390" y="42"/>
                      <a:pt x="378" y="54"/>
                      <a:pt x="363" y="54"/>
                    </a:cubicBezTo>
                    <a:cubicBezTo>
                      <a:pt x="193" y="54"/>
                      <a:pt x="54" y="193"/>
                      <a:pt x="54" y="363"/>
                    </a:cubicBezTo>
                    <a:cubicBezTo>
                      <a:pt x="54" y="534"/>
                      <a:pt x="193" y="673"/>
                      <a:pt x="363" y="673"/>
                    </a:cubicBezTo>
                    <a:cubicBezTo>
                      <a:pt x="534" y="673"/>
                      <a:pt x="672" y="534"/>
                      <a:pt x="672" y="363"/>
                    </a:cubicBezTo>
                    <a:cubicBezTo>
                      <a:pt x="672" y="348"/>
                      <a:pt x="684" y="337"/>
                      <a:pt x="699" y="337"/>
                    </a:cubicBezTo>
                    <a:cubicBezTo>
                      <a:pt x="714" y="337"/>
                      <a:pt x="727" y="348"/>
                      <a:pt x="727" y="363"/>
                    </a:cubicBezTo>
                    <a:cubicBezTo>
                      <a:pt x="727" y="564"/>
                      <a:pt x="563" y="727"/>
                      <a:pt x="363" y="727"/>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9" name="Google Shape;99;p18"/>
              <p:cNvSpPr/>
              <p:nvPr/>
            </p:nvSpPr>
            <p:spPr>
              <a:xfrm>
                <a:off x="5195520" y="1364760"/>
                <a:ext cx="115200" cy="115200"/>
              </a:xfrm>
              <a:custGeom>
                <a:rect b="b" l="l" r="r" t="t"/>
                <a:pathLst>
                  <a:path extrusionOk="0" h="320" w="320">
                    <a:moveTo>
                      <a:pt x="160" y="54"/>
                    </a:moveTo>
                    <a:cubicBezTo>
                      <a:pt x="132" y="54"/>
                      <a:pt x="106" y="65"/>
                      <a:pt x="86" y="85"/>
                    </a:cubicBezTo>
                    <a:cubicBezTo>
                      <a:pt x="44" y="127"/>
                      <a:pt x="44" y="194"/>
                      <a:pt x="86" y="235"/>
                    </a:cubicBezTo>
                    <a:cubicBezTo>
                      <a:pt x="106" y="255"/>
                      <a:pt x="132" y="266"/>
                      <a:pt x="160" y="266"/>
                    </a:cubicBezTo>
                    <a:cubicBezTo>
                      <a:pt x="189" y="266"/>
                      <a:pt x="216" y="255"/>
                      <a:pt x="235" y="235"/>
                    </a:cubicBezTo>
                    <a:lnTo>
                      <a:pt x="235" y="235"/>
                    </a:lnTo>
                    <a:cubicBezTo>
                      <a:pt x="255" y="215"/>
                      <a:pt x="267" y="189"/>
                      <a:pt x="267" y="160"/>
                    </a:cubicBezTo>
                    <a:cubicBezTo>
                      <a:pt x="267" y="132"/>
                      <a:pt x="255" y="105"/>
                      <a:pt x="235" y="85"/>
                    </a:cubicBezTo>
                    <a:cubicBezTo>
                      <a:pt x="216" y="65"/>
                      <a:pt x="189" y="54"/>
                      <a:pt x="160" y="54"/>
                    </a:cubicBezTo>
                    <a:moveTo>
                      <a:pt x="160" y="320"/>
                    </a:moveTo>
                    <a:cubicBezTo>
                      <a:pt x="118" y="320"/>
                      <a:pt x="77" y="304"/>
                      <a:pt x="47" y="273"/>
                    </a:cubicBezTo>
                    <a:cubicBezTo>
                      <a:pt x="-15" y="211"/>
                      <a:pt x="-15" y="109"/>
                      <a:pt x="47" y="47"/>
                    </a:cubicBezTo>
                    <a:cubicBezTo>
                      <a:pt x="110" y="-15"/>
                      <a:pt x="211" y="-15"/>
                      <a:pt x="274" y="47"/>
                    </a:cubicBezTo>
                    <a:cubicBezTo>
                      <a:pt x="304" y="77"/>
                      <a:pt x="320" y="118"/>
                      <a:pt x="320" y="160"/>
                    </a:cubicBezTo>
                    <a:cubicBezTo>
                      <a:pt x="320" y="203"/>
                      <a:pt x="304" y="243"/>
                      <a:pt x="274" y="273"/>
                    </a:cubicBezTo>
                    <a:lnTo>
                      <a:pt x="274" y="274"/>
                    </a:lnTo>
                    <a:cubicBezTo>
                      <a:pt x="244" y="304"/>
                      <a:pt x="203" y="320"/>
                      <a:pt x="160" y="320"/>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0" name="Google Shape;100;p18"/>
              <p:cNvSpPr/>
              <p:nvPr/>
            </p:nvSpPr>
            <p:spPr>
              <a:xfrm>
                <a:off x="5342400" y="1218240"/>
                <a:ext cx="115200" cy="114840"/>
              </a:xfrm>
              <a:custGeom>
                <a:rect b="b" l="l" r="r" t="t"/>
                <a:pathLst>
                  <a:path extrusionOk="0" h="319" w="320">
                    <a:moveTo>
                      <a:pt x="160" y="53"/>
                    </a:moveTo>
                    <a:cubicBezTo>
                      <a:pt x="132" y="53"/>
                      <a:pt x="105" y="65"/>
                      <a:pt x="85" y="85"/>
                    </a:cubicBezTo>
                    <a:cubicBezTo>
                      <a:pt x="65" y="105"/>
                      <a:pt x="54" y="131"/>
                      <a:pt x="54" y="159"/>
                    </a:cubicBezTo>
                    <a:cubicBezTo>
                      <a:pt x="54" y="188"/>
                      <a:pt x="65" y="215"/>
                      <a:pt x="85" y="235"/>
                    </a:cubicBezTo>
                    <a:cubicBezTo>
                      <a:pt x="105" y="254"/>
                      <a:pt x="132" y="265"/>
                      <a:pt x="160" y="265"/>
                    </a:cubicBezTo>
                    <a:cubicBezTo>
                      <a:pt x="189" y="265"/>
                      <a:pt x="215" y="254"/>
                      <a:pt x="235" y="235"/>
                    </a:cubicBezTo>
                    <a:cubicBezTo>
                      <a:pt x="255" y="215"/>
                      <a:pt x="266" y="188"/>
                      <a:pt x="266" y="159"/>
                    </a:cubicBezTo>
                    <a:cubicBezTo>
                      <a:pt x="266" y="131"/>
                      <a:pt x="255" y="105"/>
                      <a:pt x="235" y="85"/>
                    </a:cubicBezTo>
                    <a:cubicBezTo>
                      <a:pt x="215" y="65"/>
                      <a:pt x="189" y="53"/>
                      <a:pt x="160" y="53"/>
                    </a:cubicBezTo>
                    <a:moveTo>
                      <a:pt x="160" y="319"/>
                    </a:moveTo>
                    <a:cubicBezTo>
                      <a:pt x="119" y="319"/>
                      <a:pt x="78" y="304"/>
                      <a:pt x="47" y="272"/>
                    </a:cubicBezTo>
                    <a:cubicBezTo>
                      <a:pt x="-16" y="210"/>
                      <a:pt x="-16" y="109"/>
                      <a:pt x="47" y="46"/>
                    </a:cubicBezTo>
                    <a:cubicBezTo>
                      <a:pt x="109" y="-16"/>
                      <a:pt x="211" y="-16"/>
                      <a:pt x="273" y="46"/>
                    </a:cubicBezTo>
                    <a:cubicBezTo>
                      <a:pt x="336" y="109"/>
                      <a:pt x="336" y="210"/>
                      <a:pt x="273" y="272"/>
                    </a:cubicBezTo>
                    <a:cubicBezTo>
                      <a:pt x="242" y="304"/>
                      <a:pt x="201" y="319"/>
                      <a:pt x="160" y="3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1" name="Google Shape;101;p18"/>
              <p:cNvSpPr/>
              <p:nvPr/>
            </p:nvSpPr>
            <p:spPr>
              <a:xfrm>
                <a:off x="5489280" y="1071360"/>
                <a:ext cx="115200" cy="115200"/>
              </a:xfrm>
              <a:custGeom>
                <a:rect b="b" l="l" r="r" t="t"/>
                <a:pathLst>
                  <a:path extrusionOk="0" h="320" w="320">
                    <a:moveTo>
                      <a:pt x="160" y="54"/>
                    </a:moveTo>
                    <a:cubicBezTo>
                      <a:pt x="131" y="54"/>
                      <a:pt x="105" y="65"/>
                      <a:pt x="85" y="85"/>
                    </a:cubicBezTo>
                    <a:cubicBezTo>
                      <a:pt x="43" y="127"/>
                      <a:pt x="43" y="194"/>
                      <a:pt x="85" y="235"/>
                    </a:cubicBezTo>
                    <a:cubicBezTo>
                      <a:pt x="126" y="276"/>
                      <a:pt x="193" y="276"/>
                      <a:pt x="235" y="235"/>
                    </a:cubicBezTo>
                    <a:cubicBezTo>
                      <a:pt x="276" y="194"/>
                      <a:pt x="276" y="127"/>
                      <a:pt x="235" y="85"/>
                    </a:cubicBezTo>
                    <a:cubicBezTo>
                      <a:pt x="215" y="65"/>
                      <a:pt x="188" y="54"/>
                      <a:pt x="160" y="54"/>
                    </a:cubicBezTo>
                    <a:moveTo>
                      <a:pt x="160" y="320"/>
                    </a:moveTo>
                    <a:cubicBezTo>
                      <a:pt x="119" y="320"/>
                      <a:pt x="78" y="304"/>
                      <a:pt x="47" y="273"/>
                    </a:cubicBezTo>
                    <a:cubicBezTo>
                      <a:pt x="-16" y="210"/>
                      <a:pt x="-16" y="109"/>
                      <a:pt x="47" y="47"/>
                    </a:cubicBezTo>
                    <a:cubicBezTo>
                      <a:pt x="77" y="17"/>
                      <a:pt x="117" y="0"/>
                      <a:pt x="160" y="0"/>
                    </a:cubicBezTo>
                    <a:cubicBezTo>
                      <a:pt x="203" y="0"/>
                      <a:pt x="243" y="17"/>
                      <a:pt x="273" y="47"/>
                    </a:cubicBezTo>
                    <a:cubicBezTo>
                      <a:pt x="335" y="109"/>
                      <a:pt x="335" y="210"/>
                      <a:pt x="273" y="273"/>
                    </a:cubicBezTo>
                    <a:cubicBezTo>
                      <a:pt x="242" y="304"/>
                      <a:pt x="201" y="320"/>
                      <a:pt x="160" y="320"/>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2" name="Google Shape;102;p18"/>
              <p:cNvSpPr/>
              <p:nvPr/>
            </p:nvSpPr>
            <p:spPr>
              <a:xfrm>
                <a:off x="5636160" y="924480"/>
                <a:ext cx="115200" cy="115200"/>
              </a:xfrm>
              <a:custGeom>
                <a:rect b="b" l="l" r="r" t="t"/>
                <a:pathLst>
                  <a:path extrusionOk="0" h="320" w="320">
                    <a:moveTo>
                      <a:pt x="159" y="54"/>
                    </a:moveTo>
                    <a:cubicBezTo>
                      <a:pt x="132" y="54"/>
                      <a:pt x="105" y="65"/>
                      <a:pt x="85" y="85"/>
                    </a:cubicBezTo>
                    <a:cubicBezTo>
                      <a:pt x="65" y="105"/>
                      <a:pt x="53" y="132"/>
                      <a:pt x="53" y="160"/>
                    </a:cubicBezTo>
                    <a:cubicBezTo>
                      <a:pt x="53" y="189"/>
                      <a:pt x="65" y="215"/>
                      <a:pt x="85" y="235"/>
                    </a:cubicBezTo>
                    <a:cubicBezTo>
                      <a:pt x="104" y="255"/>
                      <a:pt x="131" y="266"/>
                      <a:pt x="159" y="266"/>
                    </a:cubicBezTo>
                    <a:cubicBezTo>
                      <a:pt x="188" y="266"/>
                      <a:pt x="214" y="255"/>
                      <a:pt x="234" y="235"/>
                    </a:cubicBezTo>
                    <a:cubicBezTo>
                      <a:pt x="254" y="215"/>
                      <a:pt x="265" y="189"/>
                      <a:pt x="265" y="160"/>
                    </a:cubicBezTo>
                    <a:cubicBezTo>
                      <a:pt x="265" y="132"/>
                      <a:pt x="254" y="105"/>
                      <a:pt x="234" y="85"/>
                    </a:cubicBezTo>
                    <a:cubicBezTo>
                      <a:pt x="213" y="65"/>
                      <a:pt x="186" y="54"/>
                      <a:pt x="159" y="54"/>
                    </a:cubicBezTo>
                    <a:moveTo>
                      <a:pt x="159" y="320"/>
                    </a:moveTo>
                    <a:cubicBezTo>
                      <a:pt x="118" y="320"/>
                      <a:pt x="77" y="305"/>
                      <a:pt x="46" y="274"/>
                    </a:cubicBezTo>
                    <a:cubicBezTo>
                      <a:pt x="16" y="243"/>
                      <a:pt x="0" y="203"/>
                      <a:pt x="0" y="160"/>
                    </a:cubicBezTo>
                    <a:cubicBezTo>
                      <a:pt x="0" y="118"/>
                      <a:pt x="16" y="77"/>
                      <a:pt x="46" y="47"/>
                    </a:cubicBezTo>
                    <a:cubicBezTo>
                      <a:pt x="109" y="-15"/>
                      <a:pt x="210" y="-15"/>
                      <a:pt x="273" y="47"/>
                    </a:cubicBezTo>
                    <a:cubicBezTo>
                      <a:pt x="335" y="110"/>
                      <a:pt x="335" y="211"/>
                      <a:pt x="273" y="274"/>
                    </a:cubicBezTo>
                    <a:cubicBezTo>
                      <a:pt x="242" y="305"/>
                      <a:pt x="201" y="320"/>
                      <a:pt x="159" y="320"/>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grpSp>
          <p:nvGrpSpPr>
            <p:cNvPr id="103" name="Google Shape;103;p18"/>
            <p:cNvGrpSpPr/>
            <p:nvPr/>
          </p:nvGrpSpPr>
          <p:grpSpPr>
            <a:xfrm rot="-5400000">
              <a:off x="-218494" y="1163337"/>
              <a:ext cx="799841" cy="799292"/>
              <a:chOff x="6807240" y="2796480"/>
              <a:chExt cx="524520" cy="524160"/>
            </a:xfrm>
          </p:grpSpPr>
          <p:sp>
            <p:nvSpPr>
              <p:cNvPr id="104" name="Google Shape;104;p18"/>
              <p:cNvSpPr/>
              <p:nvPr/>
            </p:nvSpPr>
            <p:spPr>
              <a:xfrm>
                <a:off x="6807240" y="2796480"/>
                <a:ext cx="524520" cy="524160"/>
              </a:xfrm>
              <a:custGeom>
                <a:rect b="b" l="l" r="r" t="t"/>
                <a:pathLst>
                  <a:path extrusionOk="0" h="1456" w="1457">
                    <a:moveTo>
                      <a:pt x="729" y="1456"/>
                    </a:moveTo>
                    <a:cubicBezTo>
                      <a:pt x="327" y="1456"/>
                      <a:pt x="0" y="1130"/>
                      <a:pt x="0" y="728"/>
                    </a:cubicBezTo>
                    <a:cubicBezTo>
                      <a:pt x="0" y="327"/>
                      <a:pt x="327" y="0"/>
                      <a:pt x="729" y="0"/>
                    </a:cubicBezTo>
                    <a:cubicBezTo>
                      <a:pt x="744" y="0"/>
                      <a:pt x="756" y="12"/>
                      <a:pt x="756" y="27"/>
                    </a:cubicBezTo>
                    <a:cubicBezTo>
                      <a:pt x="756" y="42"/>
                      <a:pt x="744" y="54"/>
                      <a:pt x="729" y="54"/>
                    </a:cubicBezTo>
                    <a:cubicBezTo>
                      <a:pt x="357" y="54"/>
                      <a:pt x="55" y="356"/>
                      <a:pt x="55" y="728"/>
                    </a:cubicBezTo>
                    <a:cubicBezTo>
                      <a:pt x="55" y="1100"/>
                      <a:pt x="357" y="1402"/>
                      <a:pt x="729" y="1402"/>
                    </a:cubicBezTo>
                    <a:cubicBezTo>
                      <a:pt x="1101" y="1402"/>
                      <a:pt x="1403" y="1100"/>
                      <a:pt x="1403" y="728"/>
                    </a:cubicBezTo>
                    <a:cubicBezTo>
                      <a:pt x="1403" y="713"/>
                      <a:pt x="1415" y="701"/>
                      <a:pt x="1430" y="701"/>
                    </a:cubicBezTo>
                    <a:cubicBezTo>
                      <a:pt x="1445" y="701"/>
                      <a:pt x="1457" y="713"/>
                      <a:pt x="1457" y="728"/>
                    </a:cubicBezTo>
                    <a:cubicBezTo>
                      <a:pt x="1457" y="1130"/>
                      <a:pt x="1130" y="1456"/>
                      <a:pt x="729" y="1456"/>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5" name="Google Shape;105;p18"/>
              <p:cNvSpPr/>
              <p:nvPr/>
            </p:nvSpPr>
            <p:spPr>
              <a:xfrm>
                <a:off x="6892920" y="2881800"/>
                <a:ext cx="353520" cy="353520"/>
              </a:xfrm>
              <a:custGeom>
                <a:rect b="b" l="l" r="r" t="t"/>
                <a:pathLst>
                  <a:path extrusionOk="0" h="982" w="982">
                    <a:moveTo>
                      <a:pt x="491" y="271"/>
                    </a:moveTo>
                    <a:cubicBezTo>
                      <a:pt x="370" y="271"/>
                      <a:pt x="271" y="370"/>
                      <a:pt x="271" y="491"/>
                    </a:cubicBezTo>
                    <a:cubicBezTo>
                      <a:pt x="271" y="612"/>
                      <a:pt x="370" y="711"/>
                      <a:pt x="491" y="711"/>
                    </a:cubicBezTo>
                    <a:cubicBezTo>
                      <a:pt x="612" y="711"/>
                      <a:pt x="711" y="612"/>
                      <a:pt x="711" y="491"/>
                    </a:cubicBezTo>
                    <a:cubicBezTo>
                      <a:pt x="711" y="370"/>
                      <a:pt x="612" y="271"/>
                      <a:pt x="491" y="271"/>
                    </a:cubicBezTo>
                    <a:moveTo>
                      <a:pt x="491" y="982"/>
                    </a:moveTo>
                    <a:cubicBezTo>
                      <a:pt x="220" y="982"/>
                      <a:pt x="0" y="762"/>
                      <a:pt x="0" y="491"/>
                    </a:cubicBezTo>
                    <a:cubicBezTo>
                      <a:pt x="0" y="221"/>
                      <a:pt x="220" y="0"/>
                      <a:pt x="491" y="0"/>
                    </a:cubicBezTo>
                    <a:cubicBezTo>
                      <a:pt x="761" y="0"/>
                      <a:pt x="982" y="221"/>
                      <a:pt x="982" y="491"/>
                    </a:cubicBezTo>
                    <a:cubicBezTo>
                      <a:pt x="982" y="762"/>
                      <a:pt x="761" y="982"/>
                      <a:pt x="491" y="98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grpSp>
          <p:nvGrpSpPr>
            <p:cNvPr id="106" name="Google Shape;106;p18"/>
            <p:cNvGrpSpPr/>
            <p:nvPr/>
          </p:nvGrpSpPr>
          <p:grpSpPr>
            <a:xfrm rot="5400000">
              <a:off x="-751747" y="165435"/>
              <a:ext cx="1218700" cy="1218700"/>
              <a:chOff x="5033520" y="2269080"/>
              <a:chExt cx="799200" cy="799200"/>
            </a:xfrm>
          </p:grpSpPr>
          <p:sp>
            <p:nvSpPr>
              <p:cNvPr id="107" name="Google Shape;107;p18"/>
              <p:cNvSpPr/>
              <p:nvPr/>
            </p:nvSpPr>
            <p:spPr>
              <a:xfrm>
                <a:off x="5033520" y="2269080"/>
                <a:ext cx="799200" cy="799200"/>
              </a:xfrm>
              <a:custGeom>
                <a:rect b="b" l="l" r="r" t="t"/>
                <a:pathLst>
                  <a:path extrusionOk="0" h="2220" w="2220">
                    <a:moveTo>
                      <a:pt x="1110" y="2220"/>
                    </a:moveTo>
                    <a:cubicBezTo>
                      <a:pt x="498" y="2220"/>
                      <a:pt x="0" y="1722"/>
                      <a:pt x="0" y="1110"/>
                    </a:cubicBezTo>
                    <a:cubicBezTo>
                      <a:pt x="0" y="498"/>
                      <a:pt x="498" y="0"/>
                      <a:pt x="1110" y="0"/>
                    </a:cubicBezTo>
                    <a:lnTo>
                      <a:pt x="1110" y="54"/>
                    </a:lnTo>
                    <a:cubicBezTo>
                      <a:pt x="528" y="54"/>
                      <a:pt x="54" y="528"/>
                      <a:pt x="54" y="1110"/>
                    </a:cubicBezTo>
                    <a:cubicBezTo>
                      <a:pt x="54" y="1692"/>
                      <a:pt x="528" y="2166"/>
                      <a:pt x="1110" y="2166"/>
                    </a:cubicBezTo>
                    <a:cubicBezTo>
                      <a:pt x="1693" y="2166"/>
                      <a:pt x="2167" y="1692"/>
                      <a:pt x="2167" y="1110"/>
                    </a:cubicBezTo>
                    <a:lnTo>
                      <a:pt x="2220" y="1110"/>
                    </a:lnTo>
                    <a:cubicBezTo>
                      <a:pt x="2220" y="1722"/>
                      <a:pt x="1723" y="2220"/>
                      <a:pt x="1110" y="2220"/>
                    </a:cubicBezTo>
                    <a:close/>
                  </a:path>
                </a:pathLst>
              </a:custGeom>
              <a:solidFill>
                <a:schemeClr val="l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8" name="Google Shape;108;p18"/>
              <p:cNvSpPr/>
              <p:nvPr/>
            </p:nvSpPr>
            <p:spPr>
              <a:xfrm>
                <a:off x="5148360" y="2383920"/>
                <a:ext cx="569880" cy="569520"/>
              </a:xfrm>
              <a:custGeom>
                <a:rect b="b" l="l" r="r" t="t"/>
                <a:pathLst>
                  <a:path extrusionOk="0" h="1582" w="1583">
                    <a:moveTo>
                      <a:pt x="791" y="54"/>
                    </a:moveTo>
                    <a:cubicBezTo>
                      <a:pt x="385" y="54"/>
                      <a:pt x="54" y="385"/>
                      <a:pt x="54" y="791"/>
                    </a:cubicBezTo>
                    <a:cubicBezTo>
                      <a:pt x="54" y="1197"/>
                      <a:pt x="385" y="1528"/>
                      <a:pt x="791" y="1528"/>
                    </a:cubicBezTo>
                    <a:cubicBezTo>
                      <a:pt x="1198" y="1528"/>
                      <a:pt x="1528" y="1197"/>
                      <a:pt x="1528" y="791"/>
                    </a:cubicBezTo>
                    <a:cubicBezTo>
                      <a:pt x="1528" y="385"/>
                      <a:pt x="1198" y="54"/>
                      <a:pt x="791" y="54"/>
                    </a:cubicBezTo>
                    <a:moveTo>
                      <a:pt x="791" y="1582"/>
                    </a:moveTo>
                    <a:cubicBezTo>
                      <a:pt x="355" y="1582"/>
                      <a:pt x="0" y="1227"/>
                      <a:pt x="0" y="791"/>
                    </a:cubicBezTo>
                    <a:cubicBezTo>
                      <a:pt x="0" y="355"/>
                      <a:pt x="355" y="0"/>
                      <a:pt x="791" y="0"/>
                    </a:cubicBezTo>
                    <a:cubicBezTo>
                      <a:pt x="1228" y="0"/>
                      <a:pt x="1583" y="355"/>
                      <a:pt x="1583" y="791"/>
                    </a:cubicBezTo>
                    <a:cubicBezTo>
                      <a:pt x="1583" y="1227"/>
                      <a:pt x="1228" y="1582"/>
                      <a:pt x="791" y="1582"/>
                    </a:cubicBezTo>
                    <a:close/>
                  </a:path>
                </a:pathLst>
              </a:custGeom>
              <a:solidFill>
                <a:schemeClr val="l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9" name="Google Shape;109;p18"/>
              <p:cNvSpPr/>
              <p:nvPr/>
            </p:nvSpPr>
            <p:spPr>
              <a:xfrm>
                <a:off x="5263200" y="2498760"/>
                <a:ext cx="340200" cy="339840"/>
              </a:xfrm>
              <a:custGeom>
                <a:rect b="b" l="l" r="r" t="t"/>
                <a:pathLst>
                  <a:path extrusionOk="0" h="944" w="945">
                    <a:moveTo>
                      <a:pt x="472" y="54"/>
                    </a:moveTo>
                    <a:cubicBezTo>
                      <a:pt x="242" y="54"/>
                      <a:pt x="54" y="241"/>
                      <a:pt x="54" y="472"/>
                    </a:cubicBezTo>
                    <a:cubicBezTo>
                      <a:pt x="54" y="703"/>
                      <a:pt x="242" y="890"/>
                      <a:pt x="472" y="890"/>
                    </a:cubicBezTo>
                    <a:cubicBezTo>
                      <a:pt x="703" y="890"/>
                      <a:pt x="891" y="703"/>
                      <a:pt x="891" y="472"/>
                    </a:cubicBezTo>
                    <a:cubicBezTo>
                      <a:pt x="891" y="241"/>
                      <a:pt x="703" y="54"/>
                      <a:pt x="472" y="54"/>
                    </a:cubicBezTo>
                    <a:moveTo>
                      <a:pt x="472" y="944"/>
                    </a:moveTo>
                    <a:cubicBezTo>
                      <a:pt x="212" y="944"/>
                      <a:pt x="0" y="733"/>
                      <a:pt x="0" y="472"/>
                    </a:cubicBezTo>
                    <a:cubicBezTo>
                      <a:pt x="0" y="212"/>
                      <a:pt x="212" y="0"/>
                      <a:pt x="472" y="0"/>
                    </a:cubicBezTo>
                    <a:cubicBezTo>
                      <a:pt x="733" y="0"/>
                      <a:pt x="945" y="212"/>
                      <a:pt x="945" y="472"/>
                    </a:cubicBezTo>
                    <a:cubicBezTo>
                      <a:pt x="945" y="733"/>
                      <a:pt x="733" y="944"/>
                      <a:pt x="472" y="944"/>
                    </a:cubicBezTo>
                    <a:close/>
                  </a:path>
                </a:pathLst>
              </a:custGeom>
              <a:solidFill>
                <a:schemeClr val="l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_1">
    <p:spTree>
      <p:nvGrpSpPr>
        <p:cNvPr id="110" name="Shape 110"/>
        <p:cNvGrpSpPr/>
        <p:nvPr/>
      </p:nvGrpSpPr>
      <p:grpSpPr>
        <a:xfrm>
          <a:off x="0" y="0"/>
          <a:ext cx="0" cy="0"/>
          <a:chOff x="0" y="0"/>
          <a:chExt cx="0" cy="0"/>
        </a:xfrm>
      </p:grpSpPr>
      <p:sp>
        <p:nvSpPr>
          <p:cNvPr id="111" name="Google Shape;111;p19"/>
          <p:cNvSpPr txBox="1"/>
          <p:nvPr>
            <p:ph type="title"/>
          </p:nvPr>
        </p:nvSpPr>
        <p:spPr>
          <a:xfrm>
            <a:off x="720000" y="488425"/>
            <a:ext cx="77040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p:txBody>
      </p:sp>
      <p:grpSp>
        <p:nvGrpSpPr>
          <p:cNvPr id="112" name="Google Shape;112;p19"/>
          <p:cNvGrpSpPr/>
          <p:nvPr/>
        </p:nvGrpSpPr>
        <p:grpSpPr>
          <a:xfrm>
            <a:off x="-83675" y="3125065"/>
            <a:ext cx="9933866" cy="2244971"/>
            <a:chOff x="-83675" y="3125065"/>
            <a:chExt cx="9933866" cy="2244971"/>
          </a:xfrm>
        </p:grpSpPr>
        <p:sp>
          <p:nvSpPr>
            <p:cNvPr id="113" name="Google Shape;113;p19"/>
            <p:cNvSpPr/>
            <p:nvPr/>
          </p:nvSpPr>
          <p:spPr>
            <a:xfrm>
              <a:off x="-83675" y="4384642"/>
              <a:ext cx="488484" cy="489063"/>
            </a:xfrm>
            <a:custGeom>
              <a:rect b="b" l="l" r="r" t="t"/>
              <a:pathLst>
                <a:path extrusionOk="0" h="845" w="844">
                  <a:moveTo>
                    <a:pt x="420" y="845"/>
                  </a:moveTo>
                  <a:cubicBezTo>
                    <a:pt x="412" y="845"/>
                    <a:pt x="406" y="843"/>
                    <a:pt x="400" y="837"/>
                  </a:cubicBezTo>
                  <a:cubicBezTo>
                    <a:pt x="390" y="827"/>
                    <a:pt x="390" y="809"/>
                    <a:pt x="400" y="799"/>
                  </a:cubicBezTo>
                  <a:lnTo>
                    <a:pt x="717" y="483"/>
                  </a:lnTo>
                  <a:cubicBezTo>
                    <a:pt x="814" y="385"/>
                    <a:pt x="814" y="226"/>
                    <a:pt x="717" y="128"/>
                  </a:cubicBezTo>
                  <a:cubicBezTo>
                    <a:pt x="670" y="81"/>
                    <a:pt x="607" y="54"/>
                    <a:pt x="540" y="54"/>
                  </a:cubicBezTo>
                  <a:cubicBezTo>
                    <a:pt x="473" y="54"/>
                    <a:pt x="410" y="81"/>
                    <a:pt x="362" y="128"/>
                  </a:cubicBezTo>
                  <a:lnTo>
                    <a:pt x="46" y="444"/>
                  </a:lnTo>
                  <a:cubicBezTo>
                    <a:pt x="36" y="455"/>
                    <a:pt x="18" y="455"/>
                    <a:pt x="7" y="444"/>
                  </a:cubicBezTo>
                  <a:cubicBezTo>
                    <a:pt x="-3" y="434"/>
                    <a:pt x="-3" y="417"/>
                    <a:pt x="7" y="406"/>
                  </a:cubicBezTo>
                  <a:lnTo>
                    <a:pt x="324" y="90"/>
                  </a:lnTo>
                  <a:cubicBezTo>
                    <a:pt x="382" y="32"/>
                    <a:pt x="459" y="0"/>
                    <a:pt x="540" y="0"/>
                  </a:cubicBezTo>
                  <a:cubicBezTo>
                    <a:pt x="621" y="0"/>
                    <a:pt x="698" y="32"/>
                    <a:pt x="755" y="90"/>
                  </a:cubicBezTo>
                  <a:cubicBezTo>
                    <a:pt x="874" y="208"/>
                    <a:pt x="874" y="402"/>
                    <a:pt x="755" y="520"/>
                  </a:cubicBezTo>
                  <a:lnTo>
                    <a:pt x="439" y="837"/>
                  </a:lnTo>
                  <a:cubicBezTo>
                    <a:pt x="433" y="843"/>
                    <a:pt x="426" y="845"/>
                    <a:pt x="420" y="845"/>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nvGrpSpPr>
            <p:cNvPr id="114" name="Google Shape;114;p19"/>
            <p:cNvGrpSpPr/>
            <p:nvPr/>
          </p:nvGrpSpPr>
          <p:grpSpPr>
            <a:xfrm>
              <a:off x="189602" y="4465986"/>
              <a:ext cx="782500" cy="782500"/>
              <a:chOff x="189602" y="4465986"/>
              <a:chExt cx="782500" cy="782500"/>
            </a:xfrm>
          </p:grpSpPr>
          <p:sp>
            <p:nvSpPr>
              <p:cNvPr id="115" name="Google Shape;115;p19"/>
              <p:cNvSpPr/>
              <p:nvPr/>
            </p:nvSpPr>
            <p:spPr>
              <a:xfrm>
                <a:off x="286835" y="4816143"/>
                <a:ext cx="335109" cy="335109"/>
              </a:xfrm>
              <a:custGeom>
                <a:rect b="b" l="l" r="r" t="t"/>
                <a:pathLst>
                  <a:path extrusionOk="0" h="579" w="579">
                    <a:moveTo>
                      <a:pt x="289" y="54"/>
                    </a:moveTo>
                    <a:cubicBezTo>
                      <a:pt x="160" y="54"/>
                      <a:pt x="54" y="160"/>
                      <a:pt x="54" y="290"/>
                    </a:cubicBezTo>
                    <a:cubicBezTo>
                      <a:pt x="54" y="420"/>
                      <a:pt x="160" y="525"/>
                      <a:pt x="289" y="525"/>
                    </a:cubicBezTo>
                    <a:cubicBezTo>
                      <a:pt x="419" y="525"/>
                      <a:pt x="525" y="420"/>
                      <a:pt x="525" y="290"/>
                    </a:cubicBezTo>
                    <a:cubicBezTo>
                      <a:pt x="525" y="160"/>
                      <a:pt x="419" y="54"/>
                      <a:pt x="289" y="54"/>
                    </a:cubicBezTo>
                    <a:moveTo>
                      <a:pt x="289" y="579"/>
                    </a:moveTo>
                    <a:cubicBezTo>
                      <a:pt x="130" y="579"/>
                      <a:pt x="0" y="449"/>
                      <a:pt x="0" y="290"/>
                    </a:cubicBezTo>
                    <a:cubicBezTo>
                      <a:pt x="0" y="130"/>
                      <a:pt x="130" y="0"/>
                      <a:pt x="289" y="0"/>
                    </a:cubicBezTo>
                    <a:cubicBezTo>
                      <a:pt x="449" y="0"/>
                      <a:pt x="579" y="130"/>
                      <a:pt x="579" y="290"/>
                    </a:cubicBezTo>
                    <a:cubicBezTo>
                      <a:pt x="579" y="449"/>
                      <a:pt x="449" y="579"/>
                      <a:pt x="289" y="579"/>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6" name="Google Shape;116;p19"/>
              <p:cNvSpPr/>
              <p:nvPr/>
            </p:nvSpPr>
            <p:spPr>
              <a:xfrm>
                <a:off x="189602" y="4465986"/>
                <a:ext cx="782500" cy="782500"/>
              </a:xfrm>
              <a:custGeom>
                <a:rect b="b" l="l" r="r" t="t"/>
                <a:pathLst>
                  <a:path extrusionOk="0" h="1352" w="1352">
                    <a:moveTo>
                      <a:pt x="27" y="1352"/>
                    </a:moveTo>
                    <a:cubicBezTo>
                      <a:pt x="20" y="1352"/>
                      <a:pt x="13" y="1350"/>
                      <a:pt x="8" y="1344"/>
                    </a:cubicBezTo>
                    <a:cubicBezTo>
                      <a:pt x="-3" y="1334"/>
                      <a:pt x="-3" y="1317"/>
                      <a:pt x="8" y="1306"/>
                    </a:cubicBezTo>
                    <a:lnTo>
                      <a:pt x="1306" y="7"/>
                    </a:lnTo>
                    <a:cubicBezTo>
                      <a:pt x="1317" y="-3"/>
                      <a:pt x="1334" y="-3"/>
                      <a:pt x="1345" y="7"/>
                    </a:cubicBezTo>
                    <a:cubicBezTo>
                      <a:pt x="1355" y="18"/>
                      <a:pt x="1355" y="35"/>
                      <a:pt x="1345" y="46"/>
                    </a:cubicBezTo>
                    <a:lnTo>
                      <a:pt x="46" y="1344"/>
                    </a:lnTo>
                    <a:cubicBezTo>
                      <a:pt x="41" y="1350"/>
                      <a:pt x="34" y="1352"/>
                      <a:pt x="27" y="1352"/>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grpSp>
          <p:nvGrpSpPr>
            <p:cNvPr id="117" name="Google Shape;117;p19"/>
            <p:cNvGrpSpPr/>
            <p:nvPr/>
          </p:nvGrpSpPr>
          <p:grpSpPr>
            <a:xfrm>
              <a:off x="8156704" y="3125065"/>
              <a:ext cx="1693487" cy="1526222"/>
              <a:chOff x="6711840" y="214920"/>
              <a:chExt cx="1053360" cy="949320"/>
            </a:xfrm>
          </p:grpSpPr>
          <p:sp>
            <p:nvSpPr>
              <p:cNvPr id="118" name="Google Shape;118;p19"/>
              <p:cNvSpPr/>
              <p:nvPr/>
            </p:nvSpPr>
            <p:spPr>
              <a:xfrm>
                <a:off x="6711840" y="455760"/>
                <a:ext cx="708480" cy="708480"/>
              </a:xfrm>
              <a:custGeom>
                <a:rect b="b" l="l" r="r" t="t"/>
                <a:pathLst>
                  <a:path extrusionOk="0" h="1968" w="1968">
                    <a:moveTo>
                      <a:pt x="27" y="1968"/>
                    </a:moveTo>
                    <a:cubicBezTo>
                      <a:pt x="20" y="1968"/>
                      <a:pt x="13" y="1966"/>
                      <a:pt x="8" y="1961"/>
                    </a:cubicBezTo>
                    <a:cubicBezTo>
                      <a:pt x="-3" y="1950"/>
                      <a:pt x="-3" y="1933"/>
                      <a:pt x="8" y="1922"/>
                    </a:cubicBezTo>
                    <a:lnTo>
                      <a:pt x="1922" y="8"/>
                    </a:lnTo>
                    <a:cubicBezTo>
                      <a:pt x="1933" y="-3"/>
                      <a:pt x="1950" y="-3"/>
                      <a:pt x="1960" y="8"/>
                    </a:cubicBezTo>
                    <a:cubicBezTo>
                      <a:pt x="1971" y="18"/>
                      <a:pt x="1971" y="36"/>
                      <a:pt x="1960" y="46"/>
                    </a:cubicBezTo>
                    <a:lnTo>
                      <a:pt x="46" y="1961"/>
                    </a:lnTo>
                    <a:cubicBezTo>
                      <a:pt x="41" y="1966"/>
                      <a:pt x="34" y="1968"/>
                      <a:pt x="27" y="1968"/>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9" name="Google Shape;119;p19"/>
              <p:cNvSpPr/>
              <p:nvPr/>
            </p:nvSpPr>
            <p:spPr>
              <a:xfrm>
                <a:off x="7056360" y="214920"/>
                <a:ext cx="708840" cy="708840"/>
              </a:xfrm>
              <a:custGeom>
                <a:rect b="b" l="l" r="r" t="t"/>
                <a:pathLst>
                  <a:path extrusionOk="0" h="1969" w="1969">
                    <a:moveTo>
                      <a:pt x="27" y="1969"/>
                    </a:moveTo>
                    <a:cubicBezTo>
                      <a:pt x="20" y="1969"/>
                      <a:pt x="13" y="1965"/>
                      <a:pt x="8" y="1960"/>
                    </a:cubicBezTo>
                    <a:cubicBezTo>
                      <a:pt x="-3" y="1950"/>
                      <a:pt x="-3" y="1933"/>
                      <a:pt x="8" y="1922"/>
                    </a:cubicBezTo>
                    <a:lnTo>
                      <a:pt x="1922" y="8"/>
                    </a:lnTo>
                    <a:cubicBezTo>
                      <a:pt x="1933" y="-3"/>
                      <a:pt x="1950" y="-3"/>
                      <a:pt x="1961" y="8"/>
                    </a:cubicBezTo>
                    <a:cubicBezTo>
                      <a:pt x="1972" y="18"/>
                      <a:pt x="1972" y="35"/>
                      <a:pt x="1961" y="46"/>
                    </a:cubicBezTo>
                    <a:lnTo>
                      <a:pt x="46" y="1960"/>
                    </a:lnTo>
                    <a:cubicBezTo>
                      <a:pt x="41" y="1965"/>
                      <a:pt x="34" y="1969"/>
                      <a:pt x="27" y="1969"/>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grpSp>
        <p:sp>
          <p:nvSpPr>
            <p:cNvPr id="120" name="Google Shape;120;p19"/>
            <p:cNvSpPr/>
            <p:nvPr/>
          </p:nvSpPr>
          <p:spPr>
            <a:xfrm>
              <a:off x="8313297" y="4465978"/>
              <a:ext cx="904062" cy="904058"/>
            </a:xfrm>
            <a:custGeom>
              <a:rect b="b" l="l" r="r" t="t"/>
              <a:pathLst>
                <a:path extrusionOk="0" h="1562" w="1562">
                  <a:moveTo>
                    <a:pt x="1521" y="530"/>
                  </a:moveTo>
                  <a:lnTo>
                    <a:pt x="529" y="1521"/>
                  </a:lnTo>
                  <a:cubicBezTo>
                    <a:pt x="552" y="1529"/>
                    <a:pt x="575" y="1536"/>
                    <a:pt x="598" y="1541"/>
                  </a:cubicBezTo>
                  <a:lnTo>
                    <a:pt x="1541" y="598"/>
                  </a:lnTo>
                  <a:cubicBezTo>
                    <a:pt x="1535" y="575"/>
                    <a:pt x="1529" y="552"/>
                    <a:pt x="1521" y="530"/>
                  </a:cubicBezTo>
                  <a:moveTo>
                    <a:pt x="1467" y="407"/>
                  </a:moveTo>
                  <a:lnTo>
                    <a:pt x="406" y="1467"/>
                  </a:lnTo>
                  <a:cubicBezTo>
                    <a:pt x="426" y="1478"/>
                    <a:pt x="446" y="1488"/>
                    <a:pt x="465" y="1496"/>
                  </a:cubicBezTo>
                  <a:lnTo>
                    <a:pt x="1496" y="466"/>
                  </a:lnTo>
                  <a:cubicBezTo>
                    <a:pt x="1487" y="446"/>
                    <a:pt x="1478" y="426"/>
                    <a:pt x="1467" y="407"/>
                  </a:cubicBezTo>
                  <a:moveTo>
                    <a:pt x="1334" y="1334"/>
                  </a:moveTo>
                  <a:cubicBezTo>
                    <a:pt x="1409" y="1259"/>
                    <a:pt x="1466" y="1172"/>
                    <a:pt x="1504" y="1080"/>
                  </a:cubicBezTo>
                  <a:lnTo>
                    <a:pt x="1079" y="1504"/>
                  </a:lnTo>
                  <a:cubicBezTo>
                    <a:pt x="1172" y="1466"/>
                    <a:pt x="1259" y="1409"/>
                    <a:pt x="1334" y="1334"/>
                  </a:cubicBezTo>
                  <a:moveTo>
                    <a:pt x="1396" y="300"/>
                  </a:moveTo>
                  <a:lnTo>
                    <a:pt x="299" y="1397"/>
                  </a:lnTo>
                  <a:cubicBezTo>
                    <a:pt x="316" y="1410"/>
                    <a:pt x="333" y="1422"/>
                    <a:pt x="350" y="1434"/>
                  </a:cubicBezTo>
                  <a:lnTo>
                    <a:pt x="1434" y="351"/>
                  </a:lnTo>
                  <a:cubicBezTo>
                    <a:pt x="1422" y="333"/>
                    <a:pt x="1410" y="316"/>
                    <a:pt x="1396" y="300"/>
                  </a:cubicBezTo>
                  <a:moveTo>
                    <a:pt x="950" y="1545"/>
                  </a:moveTo>
                  <a:lnTo>
                    <a:pt x="1544" y="951"/>
                  </a:lnTo>
                  <a:cubicBezTo>
                    <a:pt x="1552" y="916"/>
                    <a:pt x="1557" y="881"/>
                    <a:pt x="1560" y="846"/>
                  </a:cubicBezTo>
                  <a:lnTo>
                    <a:pt x="845" y="1560"/>
                  </a:lnTo>
                  <a:cubicBezTo>
                    <a:pt x="881" y="1557"/>
                    <a:pt x="916" y="1552"/>
                    <a:pt x="950" y="1545"/>
                  </a:cubicBezTo>
                  <a:moveTo>
                    <a:pt x="1555" y="673"/>
                  </a:moveTo>
                  <a:lnTo>
                    <a:pt x="673" y="1556"/>
                  </a:lnTo>
                  <a:cubicBezTo>
                    <a:pt x="700" y="1559"/>
                    <a:pt x="727" y="1561"/>
                    <a:pt x="755" y="1562"/>
                  </a:cubicBezTo>
                  <a:lnTo>
                    <a:pt x="1562" y="755"/>
                  </a:lnTo>
                  <a:cubicBezTo>
                    <a:pt x="1562" y="728"/>
                    <a:pt x="1559" y="700"/>
                    <a:pt x="1555" y="673"/>
                  </a:cubicBezTo>
                  <a:moveTo>
                    <a:pt x="1212" y="129"/>
                  </a:moveTo>
                  <a:lnTo>
                    <a:pt x="128" y="1212"/>
                  </a:lnTo>
                  <a:cubicBezTo>
                    <a:pt x="140" y="1229"/>
                    <a:pt x="153" y="1247"/>
                    <a:pt x="166" y="1264"/>
                  </a:cubicBezTo>
                  <a:lnTo>
                    <a:pt x="1263" y="166"/>
                  </a:lnTo>
                  <a:cubicBezTo>
                    <a:pt x="1246" y="153"/>
                    <a:pt x="1230" y="141"/>
                    <a:pt x="1212" y="129"/>
                  </a:cubicBezTo>
                  <a:moveTo>
                    <a:pt x="229" y="229"/>
                  </a:moveTo>
                  <a:cubicBezTo>
                    <a:pt x="153" y="304"/>
                    <a:pt x="97" y="391"/>
                    <a:pt x="58" y="483"/>
                  </a:cubicBezTo>
                  <a:lnTo>
                    <a:pt x="483" y="59"/>
                  </a:lnTo>
                  <a:cubicBezTo>
                    <a:pt x="390" y="97"/>
                    <a:pt x="304" y="153"/>
                    <a:pt x="229" y="229"/>
                  </a:cubicBezTo>
                  <a:moveTo>
                    <a:pt x="612" y="18"/>
                  </a:moveTo>
                  <a:lnTo>
                    <a:pt x="18" y="612"/>
                  </a:lnTo>
                  <a:cubicBezTo>
                    <a:pt x="10" y="647"/>
                    <a:pt x="5" y="682"/>
                    <a:pt x="2" y="717"/>
                  </a:cubicBezTo>
                  <a:lnTo>
                    <a:pt x="717" y="3"/>
                  </a:lnTo>
                  <a:cubicBezTo>
                    <a:pt x="681" y="6"/>
                    <a:pt x="647" y="11"/>
                    <a:pt x="612" y="18"/>
                  </a:cubicBezTo>
                  <a:moveTo>
                    <a:pt x="1334" y="229"/>
                  </a:moveTo>
                  <a:cubicBezTo>
                    <a:pt x="1326" y="221"/>
                    <a:pt x="1319" y="214"/>
                    <a:pt x="1311" y="207"/>
                  </a:cubicBezTo>
                  <a:lnTo>
                    <a:pt x="207" y="1311"/>
                  </a:lnTo>
                  <a:cubicBezTo>
                    <a:pt x="214" y="1319"/>
                    <a:pt x="221" y="1327"/>
                    <a:pt x="229" y="1334"/>
                  </a:cubicBezTo>
                  <a:cubicBezTo>
                    <a:pt x="236" y="1341"/>
                    <a:pt x="244" y="1349"/>
                    <a:pt x="251" y="1356"/>
                  </a:cubicBezTo>
                  <a:lnTo>
                    <a:pt x="1355" y="252"/>
                  </a:lnTo>
                  <a:cubicBezTo>
                    <a:pt x="1348" y="244"/>
                    <a:pt x="1342" y="236"/>
                    <a:pt x="1334" y="229"/>
                  </a:cubicBezTo>
                  <a:moveTo>
                    <a:pt x="808" y="0"/>
                  </a:moveTo>
                  <a:lnTo>
                    <a:pt x="0" y="808"/>
                  </a:lnTo>
                  <a:cubicBezTo>
                    <a:pt x="1" y="835"/>
                    <a:pt x="3" y="863"/>
                    <a:pt x="7" y="890"/>
                  </a:cubicBezTo>
                  <a:lnTo>
                    <a:pt x="889" y="8"/>
                  </a:lnTo>
                  <a:cubicBezTo>
                    <a:pt x="862" y="4"/>
                    <a:pt x="835" y="2"/>
                    <a:pt x="808" y="0"/>
                  </a:cubicBezTo>
                  <a:moveTo>
                    <a:pt x="1097" y="66"/>
                  </a:moveTo>
                  <a:lnTo>
                    <a:pt x="66" y="1097"/>
                  </a:lnTo>
                  <a:cubicBezTo>
                    <a:pt x="75" y="1117"/>
                    <a:pt x="85" y="1137"/>
                    <a:pt x="95" y="1156"/>
                  </a:cubicBezTo>
                  <a:lnTo>
                    <a:pt x="1156" y="96"/>
                  </a:lnTo>
                  <a:cubicBezTo>
                    <a:pt x="1137" y="85"/>
                    <a:pt x="1117" y="75"/>
                    <a:pt x="1097" y="66"/>
                  </a:cubicBezTo>
                  <a:moveTo>
                    <a:pt x="1033" y="41"/>
                  </a:moveTo>
                  <a:lnTo>
                    <a:pt x="41" y="1033"/>
                  </a:lnTo>
                  <a:cubicBezTo>
                    <a:pt x="33" y="1011"/>
                    <a:pt x="27" y="988"/>
                    <a:pt x="21" y="965"/>
                  </a:cubicBezTo>
                  <a:lnTo>
                    <a:pt x="964" y="21"/>
                  </a:lnTo>
                  <a:cubicBezTo>
                    <a:pt x="987" y="27"/>
                    <a:pt x="1010" y="34"/>
                    <a:pt x="1033" y="41"/>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121" name="Shape 121"/>
        <p:cNvGrpSpPr/>
        <p:nvPr/>
      </p:nvGrpSpPr>
      <p:grpSpPr>
        <a:xfrm>
          <a:off x="0" y="0"/>
          <a:ext cx="0" cy="0"/>
          <a:chOff x="0" y="0"/>
          <a:chExt cx="0" cy="0"/>
        </a:xfrm>
      </p:grpSpPr>
      <p:sp>
        <p:nvSpPr>
          <p:cNvPr id="122" name="Google Shape;122;p20"/>
          <p:cNvSpPr txBox="1"/>
          <p:nvPr>
            <p:ph type="title"/>
          </p:nvPr>
        </p:nvSpPr>
        <p:spPr>
          <a:xfrm>
            <a:off x="1971750" y="908442"/>
            <a:ext cx="5200500" cy="9189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800"/>
              <a:buNone/>
              <a:defRPr sz="6000"/>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p:txBody>
      </p:sp>
      <p:sp>
        <p:nvSpPr>
          <p:cNvPr id="123" name="Google Shape;123;p20"/>
          <p:cNvSpPr txBox="1"/>
          <p:nvPr>
            <p:ph idx="1" type="subTitle"/>
          </p:nvPr>
        </p:nvSpPr>
        <p:spPr>
          <a:xfrm>
            <a:off x="1971750" y="1673842"/>
            <a:ext cx="5200500" cy="12222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1400"/>
              <a:buNone/>
              <a:defRPr/>
            </a:lvl1pPr>
            <a:lvl2pPr lvl="1" algn="ctr">
              <a:lnSpc>
                <a:spcPct val="115000"/>
              </a:lnSpc>
              <a:spcBef>
                <a:spcPts val="0"/>
              </a:spcBef>
              <a:spcAft>
                <a:spcPts val="0"/>
              </a:spcAft>
              <a:buSzPts val="1400"/>
              <a:buNone/>
              <a:defRPr/>
            </a:lvl2pPr>
            <a:lvl3pPr lvl="2" algn="ctr">
              <a:lnSpc>
                <a:spcPct val="115000"/>
              </a:lnSpc>
              <a:spcBef>
                <a:spcPts val="1600"/>
              </a:spcBef>
              <a:spcAft>
                <a:spcPts val="0"/>
              </a:spcAft>
              <a:buSzPts val="1400"/>
              <a:buNone/>
              <a:defRPr/>
            </a:lvl3pPr>
            <a:lvl4pPr lvl="3" algn="ctr">
              <a:lnSpc>
                <a:spcPct val="115000"/>
              </a:lnSpc>
              <a:spcBef>
                <a:spcPts val="1600"/>
              </a:spcBef>
              <a:spcAft>
                <a:spcPts val="0"/>
              </a:spcAft>
              <a:buSzPts val="1400"/>
              <a:buNone/>
              <a:defRPr/>
            </a:lvl4pPr>
            <a:lvl5pPr lvl="4" algn="ctr">
              <a:lnSpc>
                <a:spcPct val="115000"/>
              </a:lnSpc>
              <a:spcBef>
                <a:spcPts val="1600"/>
              </a:spcBef>
              <a:spcAft>
                <a:spcPts val="0"/>
              </a:spcAft>
              <a:buSzPts val="1400"/>
              <a:buNone/>
              <a:defRPr/>
            </a:lvl5pPr>
            <a:lvl6pPr lvl="5" algn="ctr">
              <a:lnSpc>
                <a:spcPct val="115000"/>
              </a:lnSpc>
              <a:spcBef>
                <a:spcPts val="1600"/>
              </a:spcBef>
              <a:spcAft>
                <a:spcPts val="0"/>
              </a:spcAft>
              <a:buSzPts val="1400"/>
              <a:buNone/>
              <a:defRPr/>
            </a:lvl6pPr>
            <a:lvl7pPr lvl="6" algn="ctr">
              <a:lnSpc>
                <a:spcPct val="115000"/>
              </a:lnSpc>
              <a:spcBef>
                <a:spcPts val="1600"/>
              </a:spcBef>
              <a:spcAft>
                <a:spcPts val="0"/>
              </a:spcAft>
              <a:buSzPts val="1400"/>
              <a:buNone/>
              <a:defRPr/>
            </a:lvl7pPr>
            <a:lvl8pPr lvl="7" algn="ctr">
              <a:lnSpc>
                <a:spcPct val="115000"/>
              </a:lnSpc>
              <a:spcBef>
                <a:spcPts val="1600"/>
              </a:spcBef>
              <a:spcAft>
                <a:spcPts val="0"/>
              </a:spcAft>
              <a:buSzPts val="1400"/>
              <a:buNone/>
              <a:defRPr/>
            </a:lvl8pPr>
            <a:lvl9pPr lvl="8" algn="ctr">
              <a:lnSpc>
                <a:spcPct val="115000"/>
              </a:lnSpc>
              <a:spcBef>
                <a:spcPts val="1600"/>
              </a:spcBef>
              <a:spcAft>
                <a:spcPts val="1600"/>
              </a:spcAft>
              <a:buSzPts val="1400"/>
              <a:buNone/>
              <a:defRPr/>
            </a:lvl9pPr>
          </a:lstStyle>
          <a:p/>
        </p:txBody>
      </p:sp>
      <p:sp>
        <p:nvSpPr>
          <p:cNvPr id="124" name="Google Shape;124;p20"/>
          <p:cNvSpPr txBox="1"/>
          <p:nvPr/>
        </p:nvSpPr>
        <p:spPr>
          <a:xfrm>
            <a:off x="1971750" y="3269046"/>
            <a:ext cx="5200500" cy="556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300"/>
              </a:spcBef>
              <a:spcAft>
                <a:spcPts val="0"/>
              </a:spcAft>
              <a:buClr>
                <a:srgbClr val="000000"/>
              </a:buClr>
              <a:buSzPts val="1100"/>
              <a:buFont typeface="Arial"/>
              <a:buNone/>
            </a:pPr>
            <a:r>
              <a:rPr b="1" i="0" lang="en" sz="1100" u="none" cap="none" strike="noStrike">
                <a:solidFill>
                  <a:schemeClr val="dk1"/>
                </a:solidFill>
                <a:latin typeface="Lexend"/>
                <a:ea typeface="Lexend"/>
                <a:cs typeface="Lexend"/>
                <a:sym typeface="Lexend"/>
              </a:rPr>
              <a:t>CREDITS:</a:t>
            </a:r>
            <a:r>
              <a:rPr b="0" i="0" lang="en" sz="1100" u="none" cap="none" strike="noStrike">
                <a:solidFill>
                  <a:schemeClr val="dk1"/>
                </a:solidFill>
                <a:latin typeface="Lexend"/>
                <a:ea typeface="Lexend"/>
                <a:cs typeface="Lexend"/>
                <a:sym typeface="Lexend"/>
              </a:rPr>
              <a:t> This presentation template was created by </a:t>
            </a:r>
            <a:r>
              <a:rPr b="1" i="0" lang="en" sz="1100" u="sng" cap="none" strike="noStrike">
                <a:solidFill>
                  <a:schemeClr val="hlink"/>
                </a:solidFill>
                <a:latin typeface="Lexend"/>
                <a:ea typeface="Lexend"/>
                <a:cs typeface="Lexend"/>
                <a:sym typeface="Lexend"/>
                <a:hlinkClick r:id="rId2"/>
              </a:rPr>
              <a:t>Slidesgo</a:t>
            </a:r>
            <a:r>
              <a:rPr b="0" i="0" lang="en" sz="1100" u="none" cap="none" strike="noStrike">
                <a:solidFill>
                  <a:schemeClr val="dk1"/>
                </a:solidFill>
                <a:latin typeface="Lexend"/>
                <a:ea typeface="Lexend"/>
                <a:cs typeface="Lexend"/>
                <a:sym typeface="Lexend"/>
              </a:rPr>
              <a:t>, and includes icons by </a:t>
            </a:r>
            <a:r>
              <a:rPr b="1" i="0" lang="en" sz="1100" u="sng" cap="none" strike="noStrike">
                <a:solidFill>
                  <a:schemeClr val="hlink"/>
                </a:solidFill>
                <a:latin typeface="Lexend"/>
                <a:ea typeface="Lexend"/>
                <a:cs typeface="Lexend"/>
                <a:sym typeface="Lexend"/>
                <a:hlinkClick r:id="rId3"/>
              </a:rPr>
              <a:t>Flaticon</a:t>
            </a:r>
            <a:r>
              <a:rPr b="0" i="0" lang="en" sz="1100" u="none" cap="none" strike="noStrike">
                <a:solidFill>
                  <a:schemeClr val="dk1"/>
                </a:solidFill>
                <a:latin typeface="Lexend"/>
                <a:ea typeface="Lexend"/>
                <a:cs typeface="Lexend"/>
                <a:sym typeface="Lexend"/>
              </a:rPr>
              <a:t>, and infographics &amp; images by </a:t>
            </a:r>
            <a:r>
              <a:rPr b="1" i="0" lang="en" sz="1100" u="sng" cap="none" strike="noStrike">
                <a:solidFill>
                  <a:schemeClr val="hlink"/>
                </a:solidFill>
                <a:latin typeface="Lexend"/>
                <a:ea typeface="Lexend"/>
                <a:cs typeface="Lexend"/>
                <a:sym typeface="Lexend"/>
                <a:hlinkClick r:id="rId4"/>
              </a:rPr>
              <a:t>Freepik</a:t>
            </a:r>
            <a:r>
              <a:rPr b="0" i="0" lang="en" sz="1100" u="sng" cap="none" strike="noStrike">
                <a:solidFill>
                  <a:schemeClr val="dk1"/>
                </a:solidFill>
                <a:latin typeface="Lexend"/>
                <a:ea typeface="Lexend"/>
                <a:cs typeface="Lexend"/>
                <a:sym typeface="Lexend"/>
              </a:rPr>
              <a:t> </a:t>
            </a:r>
            <a:endParaRPr b="1" i="0" sz="1100" u="sng" cap="none" strike="noStrike">
              <a:solidFill>
                <a:schemeClr val="dk1"/>
              </a:solidFill>
              <a:latin typeface="Lexend"/>
              <a:ea typeface="Lexend"/>
              <a:cs typeface="Lexend"/>
              <a:sym typeface="Lexen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
  <p:cSld name="ONE_COLUMN_TEXT_1">
    <p:spTree>
      <p:nvGrpSpPr>
        <p:cNvPr id="125" name="Shape 125"/>
        <p:cNvGrpSpPr/>
        <p:nvPr/>
      </p:nvGrpSpPr>
      <p:grpSpPr>
        <a:xfrm>
          <a:off x="0" y="0"/>
          <a:ext cx="0" cy="0"/>
          <a:chOff x="0" y="0"/>
          <a:chExt cx="0" cy="0"/>
        </a:xfrm>
      </p:grpSpPr>
      <p:sp>
        <p:nvSpPr>
          <p:cNvPr id="126" name="Google Shape;126;p21"/>
          <p:cNvSpPr txBox="1"/>
          <p:nvPr>
            <p:ph type="title"/>
          </p:nvPr>
        </p:nvSpPr>
        <p:spPr>
          <a:xfrm>
            <a:off x="872400" y="640825"/>
            <a:ext cx="7704000" cy="505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400"/>
              <a:buNone/>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27" name="Google Shape;127;p21"/>
          <p:cNvSpPr txBox="1"/>
          <p:nvPr>
            <p:ph idx="1" type="body"/>
          </p:nvPr>
        </p:nvSpPr>
        <p:spPr>
          <a:xfrm>
            <a:off x="872400" y="1264525"/>
            <a:ext cx="7704000" cy="10479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Clr>
                <a:srgbClr val="39393B"/>
              </a:buClr>
              <a:buSzPts val="1400"/>
              <a:buFont typeface="Anaheim"/>
              <a:buChar char="●"/>
              <a:defRPr/>
            </a:lvl1pPr>
            <a:lvl2pPr indent="-317500" lvl="1" marL="914400" algn="l">
              <a:lnSpc>
                <a:spcPct val="115000"/>
              </a:lnSpc>
              <a:spcBef>
                <a:spcPts val="1600"/>
              </a:spcBef>
              <a:spcAft>
                <a:spcPts val="0"/>
              </a:spcAft>
              <a:buClr>
                <a:srgbClr val="39393B"/>
              </a:buClr>
              <a:buSzPts val="1400"/>
              <a:buFont typeface="Anaheim"/>
              <a:buChar char="○"/>
              <a:defRPr sz="1200"/>
            </a:lvl2pPr>
            <a:lvl3pPr indent="-317500" lvl="2" marL="1371600" algn="l">
              <a:lnSpc>
                <a:spcPct val="115000"/>
              </a:lnSpc>
              <a:spcBef>
                <a:spcPts val="1600"/>
              </a:spcBef>
              <a:spcAft>
                <a:spcPts val="0"/>
              </a:spcAft>
              <a:buClr>
                <a:srgbClr val="39393B"/>
              </a:buClr>
              <a:buSzPts val="1400"/>
              <a:buFont typeface="Anaheim"/>
              <a:buChar char="■"/>
              <a:defRPr sz="1200"/>
            </a:lvl3pPr>
            <a:lvl4pPr indent="-317500" lvl="3" marL="1828800" algn="l">
              <a:lnSpc>
                <a:spcPct val="115000"/>
              </a:lnSpc>
              <a:spcBef>
                <a:spcPts val="1600"/>
              </a:spcBef>
              <a:spcAft>
                <a:spcPts val="0"/>
              </a:spcAft>
              <a:buClr>
                <a:srgbClr val="39393B"/>
              </a:buClr>
              <a:buSzPts val="1400"/>
              <a:buFont typeface="Anaheim"/>
              <a:buChar char="●"/>
              <a:defRPr sz="1200"/>
            </a:lvl4pPr>
            <a:lvl5pPr indent="-317500" lvl="4" marL="2286000" algn="l">
              <a:lnSpc>
                <a:spcPct val="115000"/>
              </a:lnSpc>
              <a:spcBef>
                <a:spcPts val="1600"/>
              </a:spcBef>
              <a:spcAft>
                <a:spcPts val="0"/>
              </a:spcAft>
              <a:buClr>
                <a:srgbClr val="39393B"/>
              </a:buClr>
              <a:buSzPts val="1400"/>
              <a:buFont typeface="Anaheim"/>
              <a:buChar char="○"/>
              <a:defRPr sz="1200"/>
            </a:lvl5pPr>
            <a:lvl6pPr indent="-317500" lvl="5" marL="2743200" algn="l">
              <a:lnSpc>
                <a:spcPct val="115000"/>
              </a:lnSpc>
              <a:spcBef>
                <a:spcPts val="1600"/>
              </a:spcBef>
              <a:spcAft>
                <a:spcPts val="0"/>
              </a:spcAft>
              <a:buClr>
                <a:srgbClr val="39393B"/>
              </a:buClr>
              <a:buSzPts val="1400"/>
              <a:buFont typeface="Anaheim"/>
              <a:buChar char="■"/>
              <a:defRPr sz="1200"/>
            </a:lvl6pPr>
            <a:lvl7pPr indent="-317500" lvl="6" marL="3200400" algn="l">
              <a:lnSpc>
                <a:spcPct val="115000"/>
              </a:lnSpc>
              <a:spcBef>
                <a:spcPts val="1600"/>
              </a:spcBef>
              <a:spcAft>
                <a:spcPts val="0"/>
              </a:spcAft>
              <a:buClr>
                <a:srgbClr val="39393B"/>
              </a:buClr>
              <a:buSzPts val="1400"/>
              <a:buFont typeface="Anaheim"/>
              <a:buChar char="●"/>
              <a:defRPr sz="1200"/>
            </a:lvl7pPr>
            <a:lvl8pPr indent="-317500" lvl="7" marL="3657600" algn="l">
              <a:lnSpc>
                <a:spcPct val="115000"/>
              </a:lnSpc>
              <a:spcBef>
                <a:spcPts val="1600"/>
              </a:spcBef>
              <a:spcAft>
                <a:spcPts val="0"/>
              </a:spcAft>
              <a:buClr>
                <a:srgbClr val="39393B"/>
              </a:buClr>
              <a:buSzPts val="1400"/>
              <a:buFont typeface="Anaheim"/>
              <a:buChar char="○"/>
              <a:defRPr sz="1200"/>
            </a:lvl8pPr>
            <a:lvl9pPr indent="-317500" lvl="8" marL="4114800" algn="l">
              <a:lnSpc>
                <a:spcPct val="115000"/>
              </a:lnSpc>
              <a:spcBef>
                <a:spcPts val="1600"/>
              </a:spcBef>
              <a:spcAft>
                <a:spcPts val="1600"/>
              </a:spcAft>
              <a:buClr>
                <a:srgbClr val="39393B"/>
              </a:buClr>
              <a:buSzPts val="1400"/>
              <a:buFont typeface="Anaheim"/>
              <a:buChar char="■"/>
              <a:defRPr sz="1200"/>
            </a:lvl9pPr>
          </a:lstStyle>
          <a:p/>
        </p:txBody>
      </p:sp>
      <p:grpSp>
        <p:nvGrpSpPr>
          <p:cNvPr id="128" name="Google Shape;128;p21"/>
          <p:cNvGrpSpPr/>
          <p:nvPr/>
        </p:nvGrpSpPr>
        <p:grpSpPr>
          <a:xfrm>
            <a:off x="-291466" y="50728"/>
            <a:ext cx="10250807" cy="4995733"/>
            <a:chOff x="-291466" y="50728"/>
            <a:chExt cx="10250807" cy="4995733"/>
          </a:xfrm>
        </p:grpSpPr>
        <p:sp>
          <p:nvSpPr>
            <p:cNvPr id="129" name="Google Shape;129;p21"/>
            <p:cNvSpPr/>
            <p:nvPr/>
          </p:nvSpPr>
          <p:spPr>
            <a:xfrm>
              <a:off x="-83675" y="1097317"/>
              <a:ext cx="488484" cy="489063"/>
            </a:xfrm>
            <a:custGeom>
              <a:rect b="b" l="l" r="r" t="t"/>
              <a:pathLst>
                <a:path extrusionOk="0" h="845" w="844">
                  <a:moveTo>
                    <a:pt x="420" y="845"/>
                  </a:moveTo>
                  <a:cubicBezTo>
                    <a:pt x="412" y="845"/>
                    <a:pt x="406" y="843"/>
                    <a:pt x="400" y="837"/>
                  </a:cubicBezTo>
                  <a:cubicBezTo>
                    <a:pt x="390" y="827"/>
                    <a:pt x="390" y="809"/>
                    <a:pt x="400" y="799"/>
                  </a:cubicBezTo>
                  <a:lnTo>
                    <a:pt x="717" y="483"/>
                  </a:lnTo>
                  <a:cubicBezTo>
                    <a:pt x="814" y="385"/>
                    <a:pt x="814" y="226"/>
                    <a:pt x="717" y="128"/>
                  </a:cubicBezTo>
                  <a:cubicBezTo>
                    <a:pt x="670" y="81"/>
                    <a:pt x="607" y="54"/>
                    <a:pt x="540" y="54"/>
                  </a:cubicBezTo>
                  <a:cubicBezTo>
                    <a:pt x="473" y="54"/>
                    <a:pt x="410" y="81"/>
                    <a:pt x="362" y="128"/>
                  </a:cubicBezTo>
                  <a:lnTo>
                    <a:pt x="46" y="444"/>
                  </a:lnTo>
                  <a:cubicBezTo>
                    <a:pt x="36" y="455"/>
                    <a:pt x="18" y="455"/>
                    <a:pt x="7" y="444"/>
                  </a:cubicBezTo>
                  <a:cubicBezTo>
                    <a:pt x="-3" y="434"/>
                    <a:pt x="-3" y="417"/>
                    <a:pt x="7" y="406"/>
                  </a:cubicBezTo>
                  <a:lnTo>
                    <a:pt x="324" y="90"/>
                  </a:lnTo>
                  <a:cubicBezTo>
                    <a:pt x="382" y="32"/>
                    <a:pt x="459" y="0"/>
                    <a:pt x="540" y="0"/>
                  </a:cubicBezTo>
                  <a:cubicBezTo>
                    <a:pt x="621" y="0"/>
                    <a:pt x="698" y="32"/>
                    <a:pt x="755" y="90"/>
                  </a:cubicBezTo>
                  <a:cubicBezTo>
                    <a:pt x="874" y="208"/>
                    <a:pt x="874" y="402"/>
                    <a:pt x="755" y="520"/>
                  </a:cubicBezTo>
                  <a:lnTo>
                    <a:pt x="439" y="837"/>
                  </a:lnTo>
                  <a:cubicBezTo>
                    <a:pt x="433" y="843"/>
                    <a:pt x="426" y="845"/>
                    <a:pt x="420" y="845"/>
                  </a:cubicBezTo>
                  <a:close/>
                </a:path>
              </a:pathLst>
            </a:custGeom>
            <a:solidFill>
              <a:schemeClr val="l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nvGrpSpPr>
            <p:cNvPr id="130" name="Google Shape;130;p21"/>
            <p:cNvGrpSpPr/>
            <p:nvPr/>
          </p:nvGrpSpPr>
          <p:grpSpPr>
            <a:xfrm>
              <a:off x="8546852" y="4263961"/>
              <a:ext cx="782500" cy="782500"/>
              <a:chOff x="189602" y="4465986"/>
              <a:chExt cx="782500" cy="782500"/>
            </a:xfrm>
          </p:grpSpPr>
          <p:sp>
            <p:nvSpPr>
              <p:cNvPr id="131" name="Google Shape;131;p21"/>
              <p:cNvSpPr/>
              <p:nvPr/>
            </p:nvSpPr>
            <p:spPr>
              <a:xfrm>
                <a:off x="286835" y="4816143"/>
                <a:ext cx="335109" cy="335109"/>
              </a:xfrm>
              <a:custGeom>
                <a:rect b="b" l="l" r="r" t="t"/>
                <a:pathLst>
                  <a:path extrusionOk="0" h="579" w="579">
                    <a:moveTo>
                      <a:pt x="289" y="54"/>
                    </a:moveTo>
                    <a:cubicBezTo>
                      <a:pt x="160" y="54"/>
                      <a:pt x="54" y="160"/>
                      <a:pt x="54" y="290"/>
                    </a:cubicBezTo>
                    <a:cubicBezTo>
                      <a:pt x="54" y="420"/>
                      <a:pt x="160" y="525"/>
                      <a:pt x="289" y="525"/>
                    </a:cubicBezTo>
                    <a:cubicBezTo>
                      <a:pt x="419" y="525"/>
                      <a:pt x="525" y="420"/>
                      <a:pt x="525" y="290"/>
                    </a:cubicBezTo>
                    <a:cubicBezTo>
                      <a:pt x="525" y="160"/>
                      <a:pt x="419" y="54"/>
                      <a:pt x="289" y="54"/>
                    </a:cubicBezTo>
                    <a:moveTo>
                      <a:pt x="289" y="579"/>
                    </a:moveTo>
                    <a:cubicBezTo>
                      <a:pt x="130" y="579"/>
                      <a:pt x="0" y="449"/>
                      <a:pt x="0" y="290"/>
                    </a:cubicBezTo>
                    <a:cubicBezTo>
                      <a:pt x="0" y="130"/>
                      <a:pt x="130" y="0"/>
                      <a:pt x="289" y="0"/>
                    </a:cubicBezTo>
                    <a:cubicBezTo>
                      <a:pt x="449" y="0"/>
                      <a:pt x="579" y="130"/>
                      <a:pt x="579" y="290"/>
                    </a:cubicBezTo>
                    <a:cubicBezTo>
                      <a:pt x="579" y="449"/>
                      <a:pt x="449" y="579"/>
                      <a:pt x="289" y="579"/>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32" name="Google Shape;132;p21"/>
              <p:cNvSpPr/>
              <p:nvPr/>
            </p:nvSpPr>
            <p:spPr>
              <a:xfrm>
                <a:off x="189602" y="4465986"/>
                <a:ext cx="782500" cy="782500"/>
              </a:xfrm>
              <a:custGeom>
                <a:rect b="b" l="l" r="r" t="t"/>
                <a:pathLst>
                  <a:path extrusionOk="0" h="1352" w="1352">
                    <a:moveTo>
                      <a:pt x="27" y="1352"/>
                    </a:moveTo>
                    <a:cubicBezTo>
                      <a:pt x="20" y="1352"/>
                      <a:pt x="13" y="1350"/>
                      <a:pt x="8" y="1344"/>
                    </a:cubicBezTo>
                    <a:cubicBezTo>
                      <a:pt x="-3" y="1334"/>
                      <a:pt x="-3" y="1317"/>
                      <a:pt x="8" y="1306"/>
                    </a:cubicBezTo>
                    <a:lnTo>
                      <a:pt x="1306" y="7"/>
                    </a:lnTo>
                    <a:cubicBezTo>
                      <a:pt x="1317" y="-3"/>
                      <a:pt x="1334" y="-3"/>
                      <a:pt x="1345" y="7"/>
                    </a:cubicBezTo>
                    <a:cubicBezTo>
                      <a:pt x="1355" y="18"/>
                      <a:pt x="1355" y="35"/>
                      <a:pt x="1345" y="46"/>
                    </a:cubicBezTo>
                    <a:lnTo>
                      <a:pt x="46" y="1344"/>
                    </a:lnTo>
                    <a:cubicBezTo>
                      <a:pt x="41" y="1350"/>
                      <a:pt x="34" y="1352"/>
                      <a:pt x="27" y="13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grpSp>
          <p:nvGrpSpPr>
            <p:cNvPr id="133" name="Google Shape;133;p21"/>
            <p:cNvGrpSpPr/>
            <p:nvPr/>
          </p:nvGrpSpPr>
          <p:grpSpPr>
            <a:xfrm>
              <a:off x="8265854" y="3353265"/>
              <a:ext cx="1693487" cy="1526222"/>
              <a:chOff x="6711840" y="214920"/>
              <a:chExt cx="1053360" cy="949320"/>
            </a:xfrm>
          </p:grpSpPr>
          <p:sp>
            <p:nvSpPr>
              <p:cNvPr id="134" name="Google Shape;134;p21"/>
              <p:cNvSpPr/>
              <p:nvPr/>
            </p:nvSpPr>
            <p:spPr>
              <a:xfrm>
                <a:off x="6711840" y="455760"/>
                <a:ext cx="708480" cy="708480"/>
              </a:xfrm>
              <a:custGeom>
                <a:rect b="b" l="l" r="r" t="t"/>
                <a:pathLst>
                  <a:path extrusionOk="0" h="1968" w="1968">
                    <a:moveTo>
                      <a:pt x="27" y="1968"/>
                    </a:moveTo>
                    <a:cubicBezTo>
                      <a:pt x="20" y="1968"/>
                      <a:pt x="13" y="1966"/>
                      <a:pt x="8" y="1961"/>
                    </a:cubicBezTo>
                    <a:cubicBezTo>
                      <a:pt x="-3" y="1950"/>
                      <a:pt x="-3" y="1933"/>
                      <a:pt x="8" y="1922"/>
                    </a:cubicBezTo>
                    <a:lnTo>
                      <a:pt x="1922" y="8"/>
                    </a:lnTo>
                    <a:cubicBezTo>
                      <a:pt x="1933" y="-3"/>
                      <a:pt x="1950" y="-3"/>
                      <a:pt x="1960" y="8"/>
                    </a:cubicBezTo>
                    <a:cubicBezTo>
                      <a:pt x="1971" y="18"/>
                      <a:pt x="1971" y="36"/>
                      <a:pt x="1960" y="46"/>
                    </a:cubicBezTo>
                    <a:lnTo>
                      <a:pt x="46" y="1961"/>
                    </a:lnTo>
                    <a:cubicBezTo>
                      <a:pt x="41" y="1966"/>
                      <a:pt x="34" y="1968"/>
                      <a:pt x="27" y="1968"/>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35" name="Google Shape;135;p21"/>
              <p:cNvSpPr/>
              <p:nvPr/>
            </p:nvSpPr>
            <p:spPr>
              <a:xfrm>
                <a:off x="7056360" y="214920"/>
                <a:ext cx="708840" cy="708840"/>
              </a:xfrm>
              <a:custGeom>
                <a:rect b="b" l="l" r="r" t="t"/>
                <a:pathLst>
                  <a:path extrusionOk="0" h="1969" w="1969">
                    <a:moveTo>
                      <a:pt x="27" y="1969"/>
                    </a:moveTo>
                    <a:cubicBezTo>
                      <a:pt x="20" y="1969"/>
                      <a:pt x="13" y="1965"/>
                      <a:pt x="8" y="1960"/>
                    </a:cubicBezTo>
                    <a:cubicBezTo>
                      <a:pt x="-3" y="1950"/>
                      <a:pt x="-3" y="1933"/>
                      <a:pt x="8" y="1922"/>
                    </a:cubicBezTo>
                    <a:lnTo>
                      <a:pt x="1922" y="8"/>
                    </a:lnTo>
                    <a:cubicBezTo>
                      <a:pt x="1933" y="-3"/>
                      <a:pt x="1950" y="-3"/>
                      <a:pt x="1961" y="8"/>
                    </a:cubicBezTo>
                    <a:cubicBezTo>
                      <a:pt x="1972" y="18"/>
                      <a:pt x="1972" y="35"/>
                      <a:pt x="1961" y="46"/>
                    </a:cubicBezTo>
                    <a:lnTo>
                      <a:pt x="46" y="1960"/>
                    </a:lnTo>
                    <a:cubicBezTo>
                      <a:pt x="41" y="1965"/>
                      <a:pt x="34" y="1969"/>
                      <a:pt x="27" y="196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grpSp>
        <p:sp>
          <p:nvSpPr>
            <p:cNvPr id="136" name="Google Shape;136;p21"/>
            <p:cNvSpPr/>
            <p:nvPr/>
          </p:nvSpPr>
          <p:spPr>
            <a:xfrm>
              <a:off x="-291466" y="50728"/>
              <a:ext cx="904062" cy="904058"/>
            </a:xfrm>
            <a:custGeom>
              <a:rect b="b" l="l" r="r" t="t"/>
              <a:pathLst>
                <a:path extrusionOk="0" h="1562" w="1562">
                  <a:moveTo>
                    <a:pt x="1521" y="530"/>
                  </a:moveTo>
                  <a:lnTo>
                    <a:pt x="529" y="1521"/>
                  </a:lnTo>
                  <a:cubicBezTo>
                    <a:pt x="552" y="1529"/>
                    <a:pt x="575" y="1536"/>
                    <a:pt x="598" y="1541"/>
                  </a:cubicBezTo>
                  <a:lnTo>
                    <a:pt x="1541" y="598"/>
                  </a:lnTo>
                  <a:cubicBezTo>
                    <a:pt x="1535" y="575"/>
                    <a:pt x="1529" y="552"/>
                    <a:pt x="1521" y="530"/>
                  </a:cubicBezTo>
                  <a:moveTo>
                    <a:pt x="1467" y="407"/>
                  </a:moveTo>
                  <a:lnTo>
                    <a:pt x="406" y="1467"/>
                  </a:lnTo>
                  <a:cubicBezTo>
                    <a:pt x="426" y="1478"/>
                    <a:pt x="446" y="1488"/>
                    <a:pt x="465" y="1496"/>
                  </a:cubicBezTo>
                  <a:lnTo>
                    <a:pt x="1496" y="466"/>
                  </a:lnTo>
                  <a:cubicBezTo>
                    <a:pt x="1487" y="446"/>
                    <a:pt x="1478" y="426"/>
                    <a:pt x="1467" y="407"/>
                  </a:cubicBezTo>
                  <a:moveTo>
                    <a:pt x="1334" y="1334"/>
                  </a:moveTo>
                  <a:cubicBezTo>
                    <a:pt x="1409" y="1259"/>
                    <a:pt x="1466" y="1172"/>
                    <a:pt x="1504" y="1080"/>
                  </a:cubicBezTo>
                  <a:lnTo>
                    <a:pt x="1079" y="1504"/>
                  </a:lnTo>
                  <a:cubicBezTo>
                    <a:pt x="1172" y="1466"/>
                    <a:pt x="1259" y="1409"/>
                    <a:pt x="1334" y="1334"/>
                  </a:cubicBezTo>
                  <a:moveTo>
                    <a:pt x="1396" y="300"/>
                  </a:moveTo>
                  <a:lnTo>
                    <a:pt x="299" y="1397"/>
                  </a:lnTo>
                  <a:cubicBezTo>
                    <a:pt x="316" y="1410"/>
                    <a:pt x="333" y="1422"/>
                    <a:pt x="350" y="1434"/>
                  </a:cubicBezTo>
                  <a:lnTo>
                    <a:pt x="1434" y="351"/>
                  </a:lnTo>
                  <a:cubicBezTo>
                    <a:pt x="1422" y="333"/>
                    <a:pt x="1410" y="316"/>
                    <a:pt x="1396" y="300"/>
                  </a:cubicBezTo>
                  <a:moveTo>
                    <a:pt x="950" y="1545"/>
                  </a:moveTo>
                  <a:lnTo>
                    <a:pt x="1544" y="951"/>
                  </a:lnTo>
                  <a:cubicBezTo>
                    <a:pt x="1552" y="916"/>
                    <a:pt x="1557" y="881"/>
                    <a:pt x="1560" y="846"/>
                  </a:cubicBezTo>
                  <a:lnTo>
                    <a:pt x="845" y="1560"/>
                  </a:lnTo>
                  <a:cubicBezTo>
                    <a:pt x="881" y="1557"/>
                    <a:pt x="916" y="1552"/>
                    <a:pt x="950" y="1545"/>
                  </a:cubicBezTo>
                  <a:moveTo>
                    <a:pt x="1555" y="673"/>
                  </a:moveTo>
                  <a:lnTo>
                    <a:pt x="673" y="1556"/>
                  </a:lnTo>
                  <a:cubicBezTo>
                    <a:pt x="700" y="1559"/>
                    <a:pt x="727" y="1561"/>
                    <a:pt x="755" y="1562"/>
                  </a:cubicBezTo>
                  <a:lnTo>
                    <a:pt x="1562" y="755"/>
                  </a:lnTo>
                  <a:cubicBezTo>
                    <a:pt x="1562" y="728"/>
                    <a:pt x="1559" y="700"/>
                    <a:pt x="1555" y="673"/>
                  </a:cubicBezTo>
                  <a:moveTo>
                    <a:pt x="1212" y="129"/>
                  </a:moveTo>
                  <a:lnTo>
                    <a:pt x="128" y="1212"/>
                  </a:lnTo>
                  <a:cubicBezTo>
                    <a:pt x="140" y="1229"/>
                    <a:pt x="153" y="1247"/>
                    <a:pt x="166" y="1264"/>
                  </a:cubicBezTo>
                  <a:lnTo>
                    <a:pt x="1263" y="166"/>
                  </a:lnTo>
                  <a:cubicBezTo>
                    <a:pt x="1246" y="153"/>
                    <a:pt x="1230" y="141"/>
                    <a:pt x="1212" y="129"/>
                  </a:cubicBezTo>
                  <a:moveTo>
                    <a:pt x="229" y="229"/>
                  </a:moveTo>
                  <a:cubicBezTo>
                    <a:pt x="153" y="304"/>
                    <a:pt x="97" y="391"/>
                    <a:pt x="58" y="483"/>
                  </a:cubicBezTo>
                  <a:lnTo>
                    <a:pt x="483" y="59"/>
                  </a:lnTo>
                  <a:cubicBezTo>
                    <a:pt x="390" y="97"/>
                    <a:pt x="304" y="153"/>
                    <a:pt x="229" y="229"/>
                  </a:cubicBezTo>
                  <a:moveTo>
                    <a:pt x="612" y="18"/>
                  </a:moveTo>
                  <a:lnTo>
                    <a:pt x="18" y="612"/>
                  </a:lnTo>
                  <a:cubicBezTo>
                    <a:pt x="10" y="647"/>
                    <a:pt x="5" y="682"/>
                    <a:pt x="2" y="717"/>
                  </a:cubicBezTo>
                  <a:lnTo>
                    <a:pt x="717" y="3"/>
                  </a:lnTo>
                  <a:cubicBezTo>
                    <a:pt x="681" y="6"/>
                    <a:pt x="647" y="11"/>
                    <a:pt x="612" y="18"/>
                  </a:cubicBezTo>
                  <a:moveTo>
                    <a:pt x="1334" y="229"/>
                  </a:moveTo>
                  <a:cubicBezTo>
                    <a:pt x="1326" y="221"/>
                    <a:pt x="1319" y="214"/>
                    <a:pt x="1311" y="207"/>
                  </a:cubicBezTo>
                  <a:lnTo>
                    <a:pt x="207" y="1311"/>
                  </a:lnTo>
                  <a:cubicBezTo>
                    <a:pt x="214" y="1319"/>
                    <a:pt x="221" y="1327"/>
                    <a:pt x="229" y="1334"/>
                  </a:cubicBezTo>
                  <a:cubicBezTo>
                    <a:pt x="236" y="1341"/>
                    <a:pt x="244" y="1349"/>
                    <a:pt x="251" y="1356"/>
                  </a:cubicBezTo>
                  <a:lnTo>
                    <a:pt x="1355" y="252"/>
                  </a:lnTo>
                  <a:cubicBezTo>
                    <a:pt x="1348" y="244"/>
                    <a:pt x="1342" y="236"/>
                    <a:pt x="1334" y="229"/>
                  </a:cubicBezTo>
                  <a:moveTo>
                    <a:pt x="808" y="0"/>
                  </a:moveTo>
                  <a:lnTo>
                    <a:pt x="0" y="808"/>
                  </a:lnTo>
                  <a:cubicBezTo>
                    <a:pt x="1" y="835"/>
                    <a:pt x="3" y="863"/>
                    <a:pt x="7" y="890"/>
                  </a:cubicBezTo>
                  <a:lnTo>
                    <a:pt x="889" y="8"/>
                  </a:lnTo>
                  <a:cubicBezTo>
                    <a:pt x="862" y="4"/>
                    <a:pt x="835" y="2"/>
                    <a:pt x="808" y="0"/>
                  </a:cubicBezTo>
                  <a:moveTo>
                    <a:pt x="1097" y="66"/>
                  </a:moveTo>
                  <a:lnTo>
                    <a:pt x="66" y="1097"/>
                  </a:lnTo>
                  <a:cubicBezTo>
                    <a:pt x="75" y="1117"/>
                    <a:pt x="85" y="1137"/>
                    <a:pt x="95" y="1156"/>
                  </a:cubicBezTo>
                  <a:lnTo>
                    <a:pt x="1156" y="96"/>
                  </a:lnTo>
                  <a:cubicBezTo>
                    <a:pt x="1137" y="85"/>
                    <a:pt x="1117" y="75"/>
                    <a:pt x="1097" y="66"/>
                  </a:cubicBezTo>
                  <a:moveTo>
                    <a:pt x="1033" y="41"/>
                  </a:moveTo>
                  <a:lnTo>
                    <a:pt x="41" y="1033"/>
                  </a:lnTo>
                  <a:cubicBezTo>
                    <a:pt x="33" y="1011"/>
                    <a:pt x="27" y="988"/>
                    <a:pt x="21" y="965"/>
                  </a:cubicBezTo>
                  <a:lnTo>
                    <a:pt x="964" y="21"/>
                  </a:lnTo>
                  <a:cubicBezTo>
                    <a:pt x="987" y="27"/>
                    <a:pt x="1010" y="34"/>
                    <a:pt x="1033" y="41"/>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7" name="Shape 137"/>
        <p:cNvGrpSpPr/>
        <p:nvPr/>
      </p:nvGrpSpPr>
      <p:grpSpPr>
        <a:xfrm>
          <a:off x="0" y="0"/>
          <a:ext cx="0" cy="0"/>
          <a:chOff x="0" y="0"/>
          <a:chExt cx="0" cy="0"/>
        </a:xfrm>
      </p:grpSpPr>
      <p:sp>
        <p:nvSpPr>
          <p:cNvPr id="138" name="Google Shape;138;p22"/>
          <p:cNvSpPr txBox="1"/>
          <p:nvPr>
            <p:ph type="title"/>
          </p:nvPr>
        </p:nvSpPr>
        <p:spPr>
          <a:xfrm>
            <a:off x="872400" y="640825"/>
            <a:ext cx="7704000" cy="505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400"/>
              <a:buNone/>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9" name="Google Shape;139;p22"/>
          <p:cNvSpPr txBox="1"/>
          <p:nvPr>
            <p:ph idx="1" type="body"/>
          </p:nvPr>
        </p:nvSpPr>
        <p:spPr>
          <a:xfrm>
            <a:off x="872400" y="1264525"/>
            <a:ext cx="7704000" cy="17838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Clr>
                <a:srgbClr val="39393B"/>
              </a:buClr>
              <a:buSzPts val="1400"/>
              <a:buFont typeface="Anaheim"/>
              <a:buChar char="●"/>
              <a:defRPr/>
            </a:lvl1pPr>
            <a:lvl2pPr indent="-317500" lvl="1" marL="914400" algn="l">
              <a:lnSpc>
                <a:spcPct val="115000"/>
              </a:lnSpc>
              <a:spcBef>
                <a:spcPts val="1600"/>
              </a:spcBef>
              <a:spcAft>
                <a:spcPts val="0"/>
              </a:spcAft>
              <a:buClr>
                <a:srgbClr val="39393B"/>
              </a:buClr>
              <a:buSzPts val="1400"/>
              <a:buFont typeface="Anaheim"/>
              <a:buChar char="○"/>
              <a:defRPr sz="1200"/>
            </a:lvl2pPr>
            <a:lvl3pPr indent="-317500" lvl="2" marL="1371600" algn="l">
              <a:lnSpc>
                <a:spcPct val="115000"/>
              </a:lnSpc>
              <a:spcBef>
                <a:spcPts val="1600"/>
              </a:spcBef>
              <a:spcAft>
                <a:spcPts val="0"/>
              </a:spcAft>
              <a:buClr>
                <a:srgbClr val="39393B"/>
              </a:buClr>
              <a:buSzPts val="1400"/>
              <a:buFont typeface="Anaheim"/>
              <a:buChar char="■"/>
              <a:defRPr sz="1200"/>
            </a:lvl3pPr>
            <a:lvl4pPr indent="-317500" lvl="3" marL="1828800" algn="l">
              <a:lnSpc>
                <a:spcPct val="115000"/>
              </a:lnSpc>
              <a:spcBef>
                <a:spcPts val="1600"/>
              </a:spcBef>
              <a:spcAft>
                <a:spcPts val="0"/>
              </a:spcAft>
              <a:buClr>
                <a:srgbClr val="39393B"/>
              </a:buClr>
              <a:buSzPts val="1400"/>
              <a:buFont typeface="Anaheim"/>
              <a:buChar char="●"/>
              <a:defRPr sz="1200"/>
            </a:lvl4pPr>
            <a:lvl5pPr indent="-317500" lvl="4" marL="2286000" algn="l">
              <a:lnSpc>
                <a:spcPct val="115000"/>
              </a:lnSpc>
              <a:spcBef>
                <a:spcPts val="1600"/>
              </a:spcBef>
              <a:spcAft>
                <a:spcPts val="0"/>
              </a:spcAft>
              <a:buClr>
                <a:srgbClr val="39393B"/>
              </a:buClr>
              <a:buSzPts val="1400"/>
              <a:buFont typeface="Anaheim"/>
              <a:buChar char="○"/>
              <a:defRPr sz="1200"/>
            </a:lvl5pPr>
            <a:lvl6pPr indent="-317500" lvl="5" marL="2743200" algn="l">
              <a:lnSpc>
                <a:spcPct val="115000"/>
              </a:lnSpc>
              <a:spcBef>
                <a:spcPts val="1600"/>
              </a:spcBef>
              <a:spcAft>
                <a:spcPts val="0"/>
              </a:spcAft>
              <a:buClr>
                <a:srgbClr val="39393B"/>
              </a:buClr>
              <a:buSzPts val="1400"/>
              <a:buFont typeface="Anaheim"/>
              <a:buChar char="■"/>
              <a:defRPr sz="1200"/>
            </a:lvl6pPr>
            <a:lvl7pPr indent="-317500" lvl="6" marL="3200400" algn="l">
              <a:lnSpc>
                <a:spcPct val="115000"/>
              </a:lnSpc>
              <a:spcBef>
                <a:spcPts val="1600"/>
              </a:spcBef>
              <a:spcAft>
                <a:spcPts val="0"/>
              </a:spcAft>
              <a:buClr>
                <a:srgbClr val="39393B"/>
              </a:buClr>
              <a:buSzPts val="1400"/>
              <a:buFont typeface="Anaheim"/>
              <a:buChar char="●"/>
              <a:defRPr sz="1200"/>
            </a:lvl7pPr>
            <a:lvl8pPr indent="-317500" lvl="7" marL="3657600" algn="l">
              <a:lnSpc>
                <a:spcPct val="115000"/>
              </a:lnSpc>
              <a:spcBef>
                <a:spcPts val="1600"/>
              </a:spcBef>
              <a:spcAft>
                <a:spcPts val="0"/>
              </a:spcAft>
              <a:buClr>
                <a:srgbClr val="39393B"/>
              </a:buClr>
              <a:buSzPts val="1400"/>
              <a:buFont typeface="Anaheim"/>
              <a:buChar char="○"/>
              <a:defRPr sz="1200"/>
            </a:lvl8pPr>
            <a:lvl9pPr indent="-317500" lvl="8" marL="4114800" algn="l">
              <a:lnSpc>
                <a:spcPct val="115000"/>
              </a:lnSpc>
              <a:spcBef>
                <a:spcPts val="1600"/>
              </a:spcBef>
              <a:spcAft>
                <a:spcPts val="1600"/>
              </a:spcAft>
              <a:buClr>
                <a:srgbClr val="39393B"/>
              </a:buClr>
              <a:buSzPts val="1400"/>
              <a:buFont typeface="Anaheim"/>
              <a:buChar char="■"/>
              <a:defRPr sz="1200"/>
            </a:lvl9pPr>
          </a:lstStyle>
          <a:p/>
        </p:txBody>
      </p:sp>
      <p:grpSp>
        <p:nvGrpSpPr>
          <p:cNvPr id="140" name="Google Shape;140;p22"/>
          <p:cNvGrpSpPr/>
          <p:nvPr/>
        </p:nvGrpSpPr>
        <p:grpSpPr>
          <a:xfrm>
            <a:off x="-291466" y="50728"/>
            <a:ext cx="10250807" cy="4995733"/>
            <a:chOff x="-291466" y="50728"/>
            <a:chExt cx="10250807" cy="4995733"/>
          </a:xfrm>
        </p:grpSpPr>
        <p:sp>
          <p:nvSpPr>
            <p:cNvPr id="141" name="Google Shape;141;p22"/>
            <p:cNvSpPr/>
            <p:nvPr/>
          </p:nvSpPr>
          <p:spPr>
            <a:xfrm>
              <a:off x="-83675" y="1097317"/>
              <a:ext cx="488484" cy="489063"/>
            </a:xfrm>
            <a:custGeom>
              <a:rect b="b" l="l" r="r" t="t"/>
              <a:pathLst>
                <a:path extrusionOk="0" h="845" w="844">
                  <a:moveTo>
                    <a:pt x="420" y="845"/>
                  </a:moveTo>
                  <a:cubicBezTo>
                    <a:pt x="412" y="845"/>
                    <a:pt x="406" y="843"/>
                    <a:pt x="400" y="837"/>
                  </a:cubicBezTo>
                  <a:cubicBezTo>
                    <a:pt x="390" y="827"/>
                    <a:pt x="390" y="809"/>
                    <a:pt x="400" y="799"/>
                  </a:cubicBezTo>
                  <a:lnTo>
                    <a:pt x="717" y="483"/>
                  </a:lnTo>
                  <a:cubicBezTo>
                    <a:pt x="814" y="385"/>
                    <a:pt x="814" y="226"/>
                    <a:pt x="717" y="128"/>
                  </a:cubicBezTo>
                  <a:cubicBezTo>
                    <a:pt x="670" y="81"/>
                    <a:pt x="607" y="54"/>
                    <a:pt x="540" y="54"/>
                  </a:cubicBezTo>
                  <a:cubicBezTo>
                    <a:pt x="473" y="54"/>
                    <a:pt x="410" y="81"/>
                    <a:pt x="362" y="128"/>
                  </a:cubicBezTo>
                  <a:lnTo>
                    <a:pt x="46" y="444"/>
                  </a:lnTo>
                  <a:cubicBezTo>
                    <a:pt x="36" y="455"/>
                    <a:pt x="18" y="455"/>
                    <a:pt x="7" y="444"/>
                  </a:cubicBezTo>
                  <a:cubicBezTo>
                    <a:pt x="-3" y="434"/>
                    <a:pt x="-3" y="417"/>
                    <a:pt x="7" y="406"/>
                  </a:cubicBezTo>
                  <a:lnTo>
                    <a:pt x="324" y="90"/>
                  </a:lnTo>
                  <a:cubicBezTo>
                    <a:pt x="382" y="32"/>
                    <a:pt x="459" y="0"/>
                    <a:pt x="540" y="0"/>
                  </a:cubicBezTo>
                  <a:cubicBezTo>
                    <a:pt x="621" y="0"/>
                    <a:pt x="698" y="32"/>
                    <a:pt x="755" y="90"/>
                  </a:cubicBezTo>
                  <a:cubicBezTo>
                    <a:pt x="874" y="208"/>
                    <a:pt x="874" y="402"/>
                    <a:pt x="755" y="520"/>
                  </a:cubicBezTo>
                  <a:lnTo>
                    <a:pt x="439" y="837"/>
                  </a:lnTo>
                  <a:cubicBezTo>
                    <a:pt x="433" y="843"/>
                    <a:pt x="426" y="845"/>
                    <a:pt x="420" y="845"/>
                  </a:cubicBezTo>
                  <a:close/>
                </a:path>
              </a:pathLst>
            </a:custGeom>
            <a:solidFill>
              <a:schemeClr val="l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nvGrpSpPr>
            <p:cNvPr id="142" name="Google Shape;142;p22"/>
            <p:cNvGrpSpPr/>
            <p:nvPr/>
          </p:nvGrpSpPr>
          <p:grpSpPr>
            <a:xfrm>
              <a:off x="8546852" y="4263961"/>
              <a:ext cx="782500" cy="782500"/>
              <a:chOff x="189602" y="4465986"/>
              <a:chExt cx="782500" cy="782500"/>
            </a:xfrm>
          </p:grpSpPr>
          <p:sp>
            <p:nvSpPr>
              <p:cNvPr id="143" name="Google Shape;143;p22"/>
              <p:cNvSpPr/>
              <p:nvPr/>
            </p:nvSpPr>
            <p:spPr>
              <a:xfrm>
                <a:off x="286835" y="4816143"/>
                <a:ext cx="335109" cy="335109"/>
              </a:xfrm>
              <a:custGeom>
                <a:rect b="b" l="l" r="r" t="t"/>
                <a:pathLst>
                  <a:path extrusionOk="0" h="579" w="579">
                    <a:moveTo>
                      <a:pt x="289" y="54"/>
                    </a:moveTo>
                    <a:cubicBezTo>
                      <a:pt x="160" y="54"/>
                      <a:pt x="54" y="160"/>
                      <a:pt x="54" y="290"/>
                    </a:cubicBezTo>
                    <a:cubicBezTo>
                      <a:pt x="54" y="420"/>
                      <a:pt x="160" y="525"/>
                      <a:pt x="289" y="525"/>
                    </a:cubicBezTo>
                    <a:cubicBezTo>
                      <a:pt x="419" y="525"/>
                      <a:pt x="525" y="420"/>
                      <a:pt x="525" y="290"/>
                    </a:cubicBezTo>
                    <a:cubicBezTo>
                      <a:pt x="525" y="160"/>
                      <a:pt x="419" y="54"/>
                      <a:pt x="289" y="54"/>
                    </a:cubicBezTo>
                    <a:moveTo>
                      <a:pt x="289" y="579"/>
                    </a:moveTo>
                    <a:cubicBezTo>
                      <a:pt x="130" y="579"/>
                      <a:pt x="0" y="449"/>
                      <a:pt x="0" y="290"/>
                    </a:cubicBezTo>
                    <a:cubicBezTo>
                      <a:pt x="0" y="130"/>
                      <a:pt x="130" y="0"/>
                      <a:pt x="289" y="0"/>
                    </a:cubicBezTo>
                    <a:cubicBezTo>
                      <a:pt x="449" y="0"/>
                      <a:pt x="579" y="130"/>
                      <a:pt x="579" y="290"/>
                    </a:cubicBezTo>
                    <a:cubicBezTo>
                      <a:pt x="579" y="449"/>
                      <a:pt x="449" y="579"/>
                      <a:pt x="289" y="579"/>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44" name="Google Shape;144;p22"/>
              <p:cNvSpPr/>
              <p:nvPr/>
            </p:nvSpPr>
            <p:spPr>
              <a:xfrm>
                <a:off x="189602" y="4465986"/>
                <a:ext cx="782500" cy="782500"/>
              </a:xfrm>
              <a:custGeom>
                <a:rect b="b" l="l" r="r" t="t"/>
                <a:pathLst>
                  <a:path extrusionOk="0" h="1352" w="1352">
                    <a:moveTo>
                      <a:pt x="27" y="1352"/>
                    </a:moveTo>
                    <a:cubicBezTo>
                      <a:pt x="20" y="1352"/>
                      <a:pt x="13" y="1350"/>
                      <a:pt x="8" y="1344"/>
                    </a:cubicBezTo>
                    <a:cubicBezTo>
                      <a:pt x="-3" y="1334"/>
                      <a:pt x="-3" y="1317"/>
                      <a:pt x="8" y="1306"/>
                    </a:cubicBezTo>
                    <a:lnTo>
                      <a:pt x="1306" y="7"/>
                    </a:lnTo>
                    <a:cubicBezTo>
                      <a:pt x="1317" y="-3"/>
                      <a:pt x="1334" y="-3"/>
                      <a:pt x="1345" y="7"/>
                    </a:cubicBezTo>
                    <a:cubicBezTo>
                      <a:pt x="1355" y="18"/>
                      <a:pt x="1355" y="35"/>
                      <a:pt x="1345" y="46"/>
                    </a:cubicBezTo>
                    <a:lnTo>
                      <a:pt x="46" y="1344"/>
                    </a:lnTo>
                    <a:cubicBezTo>
                      <a:pt x="41" y="1350"/>
                      <a:pt x="34" y="1352"/>
                      <a:pt x="27" y="13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grpSp>
          <p:nvGrpSpPr>
            <p:cNvPr id="145" name="Google Shape;145;p22"/>
            <p:cNvGrpSpPr/>
            <p:nvPr/>
          </p:nvGrpSpPr>
          <p:grpSpPr>
            <a:xfrm>
              <a:off x="8265854" y="3353265"/>
              <a:ext cx="1693487" cy="1526222"/>
              <a:chOff x="6711840" y="214920"/>
              <a:chExt cx="1053360" cy="949320"/>
            </a:xfrm>
          </p:grpSpPr>
          <p:sp>
            <p:nvSpPr>
              <p:cNvPr id="146" name="Google Shape;146;p22"/>
              <p:cNvSpPr/>
              <p:nvPr/>
            </p:nvSpPr>
            <p:spPr>
              <a:xfrm>
                <a:off x="6711840" y="455760"/>
                <a:ext cx="708480" cy="708480"/>
              </a:xfrm>
              <a:custGeom>
                <a:rect b="b" l="l" r="r" t="t"/>
                <a:pathLst>
                  <a:path extrusionOk="0" h="1968" w="1968">
                    <a:moveTo>
                      <a:pt x="27" y="1968"/>
                    </a:moveTo>
                    <a:cubicBezTo>
                      <a:pt x="20" y="1968"/>
                      <a:pt x="13" y="1966"/>
                      <a:pt x="8" y="1961"/>
                    </a:cubicBezTo>
                    <a:cubicBezTo>
                      <a:pt x="-3" y="1950"/>
                      <a:pt x="-3" y="1933"/>
                      <a:pt x="8" y="1922"/>
                    </a:cubicBezTo>
                    <a:lnTo>
                      <a:pt x="1922" y="8"/>
                    </a:lnTo>
                    <a:cubicBezTo>
                      <a:pt x="1933" y="-3"/>
                      <a:pt x="1950" y="-3"/>
                      <a:pt x="1960" y="8"/>
                    </a:cubicBezTo>
                    <a:cubicBezTo>
                      <a:pt x="1971" y="18"/>
                      <a:pt x="1971" y="36"/>
                      <a:pt x="1960" y="46"/>
                    </a:cubicBezTo>
                    <a:lnTo>
                      <a:pt x="46" y="1961"/>
                    </a:lnTo>
                    <a:cubicBezTo>
                      <a:pt x="41" y="1966"/>
                      <a:pt x="34" y="1968"/>
                      <a:pt x="27" y="1968"/>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47" name="Google Shape;147;p22"/>
              <p:cNvSpPr/>
              <p:nvPr/>
            </p:nvSpPr>
            <p:spPr>
              <a:xfrm>
                <a:off x="7056360" y="214920"/>
                <a:ext cx="708840" cy="708840"/>
              </a:xfrm>
              <a:custGeom>
                <a:rect b="b" l="l" r="r" t="t"/>
                <a:pathLst>
                  <a:path extrusionOk="0" h="1969" w="1969">
                    <a:moveTo>
                      <a:pt x="27" y="1969"/>
                    </a:moveTo>
                    <a:cubicBezTo>
                      <a:pt x="20" y="1969"/>
                      <a:pt x="13" y="1965"/>
                      <a:pt x="8" y="1960"/>
                    </a:cubicBezTo>
                    <a:cubicBezTo>
                      <a:pt x="-3" y="1950"/>
                      <a:pt x="-3" y="1933"/>
                      <a:pt x="8" y="1922"/>
                    </a:cubicBezTo>
                    <a:lnTo>
                      <a:pt x="1922" y="8"/>
                    </a:lnTo>
                    <a:cubicBezTo>
                      <a:pt x="1933" y="-3"/>
                      <a:pt x="1950" y="-3"/>
                      <a:pt x="1961" y="8"/>
                    </a:cubicBezTo>
                    <a:cubicBezTo>
                      <a:pt x="1972" y="18"/>
                      <a:pt x="1972" y="35"/>
                      <a:pt x="1961" y="46"/>
                    </a:cubicBezTo>
                    <a:lnTo>
                      <a:pt x="46" y="1960"/>
                    </a:lnTo>
                    <a:cubicBezTo>
                      <a:pt x="41" y="1965"/>
                      <a:pt x="34" y="1969"/>
                      <a:pt x="27" y="196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grpSp>
        <p:sp>
          <p:nvSpPr>
            <p:cNvPr id="148" name="Google Shape;148;p22"/>
            <p:cNvSpPr/>
            <p:nvPr/>
          </p:nvSpPr>
          <p:spPr>
            <a:xfrm>
              <a:off x="-291466" y="50728"/>
              <a:ext cx="904062" cy="904058"/>
            </a:xfrm>
            <a:custGeom>
              <a:rect b="b" l="l" r="r" t="t"/>
              <a:pathLst>
                <a:path extrusionOk="0" h="1562" w="1562">
                  <a:moveTo>
                    <a:pt x="1521" y="530"/>
                  </a:moveTo>
                  <a:lnTo>
                    <a:pt x="529" y="1521"/>
                  </a:lnTo>
                  <a:cubicBezTo>
                    <a:pt x="552" y="1529"/>
                    <a:pt x="575" y="1536"/>
                    <a:pt x="598" y="1541"/>
                  </a:cubicBezTo>
                  <a:lnTo>
                    <a:pt x="1541" y="598"/>
                  </a:lnTo>
                  <a:cubicBezTo>
                    <a:pt x="1535" y="575"/>
                    <a:pt x="1529" y="552"/>
                    <a:pt x="1521" y="530"/>
                  </a:cubicBezTo>
                  <a:moveTo>
                    <a:pt x="1467" y="407"/>
                  </a:moveTo>
                  <a:lnTo>
                    <a:pt x="406" y="1467"/>
                  </a:lnTo>
                  <a:cubicBezTo>
                    <a:pt x="426" y="1478"/>
                    <a:pt x="446" y="1488"/>
                    <a:pt x="465" y="1496"/>
                  </a:cubicBezTo>
                  <a:lnTo>
                    <a:pt x="1496" y="466"/>
                  </a:lnTo>
                  <a:cubicBezTo>
                    <a:pt x="1487" y="446"/>
                    <a:pt x="1478" y="426"/>
                    <a:pt x="1467" y="407"/>
                  </a:cubicBezTo>
                  <a:moveTo>
                    <a:pt x="1334" y="1334"/>
                  </a:moveTo>
                  <a:cubicBezTo>
                    <a:pt x="1409" y="1259"/>
                    <a:pt x="1466" y="1172"/>
                    <a:pt x="1504" y="1080"/>
                  </a:cubicBezTo>
                  <a:lnTo>
                    <a:pt x="1079" y="1504"/>
                  </a:lnTo>
                  <a:cubicBezTo>
                    <a:pt x="1172" y="1466"/>
                    <a:pt x="1259" y="1409"/>
                    <a:pt x="1334" y="1334"/>
                  </a:cubicBezTo>
                  <a:moveTo>
                    <a:pt x="1396" y="300"/>
                  </a:moveTo>
                  <a:lnTo>
                    <a:pt x="299" y="1397"/>
                  </a:lnTo>
                  <a:cubicBezTo>
                    <a:pt x="316" y="1410"/>
                    <a:pt x="333" y="1422"/>
                    <a:pt x="350" y="1434"/>
                  </a:cubicBezTo>
                  <a:lnTo>
                    <a:pt x="1434" y="351"/>
                  </a:lnTo>
                  <a:cubicBezTo>
                    <a:pt x="1422" y="333"/>
                    <a:pt x="1410" y="316"/>
                    <a:pt x="1396" y="300"/>
                  </a:cubicBezTo>
                  <a:moveTo>
                    <a:pt x="950" y="1545"/>
                  </a:moveTo>
                  <a:lnTo>
                    <a:pt x="1544" y="951"/>
                  </a:lnTo>
                  <a:cubicBezTo>
                    <a:pt x="1552" y="916"/>
                    <a:pt x="1557" y="881"/>
                    <a:pt x="1560" y="846"/>
                  </a:cubicBezTo>
                  <a:lnTo>
                    <a:pt x="845" y="1560"/>
                  </a:lnTo>
                  <a:cubicBezTo>
                    <a:pt x="881" y="1557"/>
                    <a:pt x="916" y="1552"/>
                    <a:pt x="950" y="1545"/>
                  </a:cubicBezTo>
                  <a:moveTo>
                    <a:pt x="1555" y="673"/>
                  </a:moveTo>
                  <a:lnTo>
                    <a:pt x="673" y="1556"/>
                  </a:lnTo>
                  <a:cubicBezTo>
                    <a:pt x="700" y="1559"/>
                    <a:pt x="727" y="1561"/>
                    <a:pt x="755" y="1562"/>
                  </a:cubicBezTo>
                  <a:lnTo>
                    <a:pt x="1562" y="755"/>
                  </a:lnTo>
                  <a:cubicBezTo>
                    <a:pt x="1562" y="728"/>
                    <a:pt x="1559" y="700"/>
                    <a:pt x="1555" y="673"/>
                  </a:cubicBezTo>
                  <a:moveTo>
                    <a:pt x="1212" y="129"/>
                  </a:moveTo>
                  <a:lnTo>
                    <a:pt x="128" y="1212"/>
                  </a:lnTo>
                  <a:cubicBezTo>
                    <a:pt x="140" y="1229"/>
                    <a:pt x="153" y="1247"/>
                    <a:pt x="166" y="1264"/>
                  </a:cubicBezTo>
                  <a:lnTo>
                    <a:pt x="1263" y="166"/>
                  </a:lnTo>
                  <a:cubicBezTo>
                    <a:pt x="1246" y="153"/>
                    <a:pt x="1230" y="141"/>
                    <a:pt x="1212" y="129"/>
                  </a:cubicBezTo>
                  <a:moveTo>
                    <a:pt x="229" y="229"/>
                  </a:moveTo>
                  <a:cubicBezTo>
                    <a:pt x="153" y="304"/>
                    <a:pt x="97" y="391"/>
                    <a:pt x="58" y="483"/>
                  </a:cubicBezTo>
                  <a:lnTo>
                    <a:pt x="483" y="59"/>
                  </a:lnTo>
                  <a:cubicBezTo>
                    <a:pt x="390" y="97"/>
                    <a:pt x="304" y="153"/>
                    <a:pt x="229" y="229"/>
                  </a:cubicBezTo>
                  <a:moveTo>
                    <a:pt x="612" y="18"/>
                  </a:moveTo>
                  <a:lnTo>
                    <a:pt x="18" y="612"/>
                  </a:lnTo>
                  <a:cubicBezTo>
                    <a:pt x="10" y="647"/>
                    <a:pt x="5" y="682"/>
                    <a:pt x="2" y="717"/>
                  </a:cubicBezTo>
                  <a:lnTo>
                    <a:pt x="717" y="3"/>
                  </a:lnTo>
                  <a:cubicBezTo>
                    <a:pt x="681" y="6"/>
                    <a:pt x="647" y="11"/>
                    <a:pt x="612" y="18"/>
                  </a:cubicBezTo>
                  <a:moveTo>
                    <a:pt x="1334" y="229"/>
                  </a:moveTo>
                  <a:cubicBezTo>
                    <a:pt x="1326" y="221"/>
                    <a:pt x="1319" y="214"/>
                    <a:pt x="1311" y="207"/>
                  </a:cubicBezTo>
                  <a:lnTo>
                    <a:pt x="207" y="1311"/>
                  </a:lnTo>
                  <a:cubicBezTo>
                    <a:pt x="214" y="1319"/>
                    <a:pt x="221" y="1327"/>
                    <a:pt x="229" y="1334"/>
                  </a:cubicBezTo>
                  <a:cubicBezTo>
                    <a:pt x="236" y="1341"/>
                    <a:pt x="244" y="1349"/>
                    <a:pt x="251" y="1356"/>
                  </a:cubicBezTo>
                  <a:lnTo>
                    <a:pt x="1355" y="252"/>
                  </a:lnTo>
                  <a:cubicBezTo>
                    <a:pt x="1348" y="244"/>
                    <a:pt x="1342" y="236"/>
                    <a:pt x="1334" y="229"/>
                  </a:cubicBezTo>
                  <a:moveTo>
                    <a:pt x="808" y="0"/>
                  </a:moveTo>
                  <a:lnTo>
                    <a:pt x="0" y="808"/>
                  </a:lnTo>
                  <a:cubicBezTo>
                    <a:pt x="1" y="835"/>
                    <a:pt x="3" y="863"/>
                    <a:pt x="7" y="890"/>
                  </a:cubicBezTo>
                  <a:lnTo>
                    <a:pt x="889" y="8"/>
                  </a:lnTo>
                  <a:cubicBezTo>
                    <a:pt x="862" y="4"/>
                    <a:pt x="835" y="2"/>
                    <a:pt x="808" y="0"/>
                  </a:cubicBezTo>
                  <a:moveTo>
                    <a:pt x="1097" y="66"/>
                  </a:moveTo>
                  <a:lnTo>
                    <a:pt x="66" y="1097"/>
                  </a:lnTo>
                  <a:cubicBezTo>
                    <a:pt x="75" y="1117"/>
                    <a:pt x="85" y="1137"/>
                    <a:pt x="95" y="1156"/>
                  </a:cubicBezTo>
                  <a:lnTo>
                    <a:pt x="1156" y="96"/>
                  </a:lnTo>
                  <a:cubicBezTo>
                    <a:pt x="1137" y="85"/>
                    <a:pt x="1117" y="75"/>
                    <a:pt x="1097" y="66"/>
                  </a:cubicBezTo>
                  <a:moveTo>
                    <a:pt x="1033" y="41"/>
                  </a:moveTo>
                  <a:lnTo>
                    <a:pt x="41" y="1033"/>
                  </a:lnTo>
                  <a:cubicBezTo>
                    <a:pt x="33" y="1011"/>
                    <a:pt x="27" y="988"/>
                    <a:pt x="21" y="965"/>
                  </a:cubicBezTo>
                  <a:lnTo>
                    <a:pt x="964" y="21"/>
                  </a:lnTo>
                  <a:cubicBezTo>
                    <a:pt x="987" y="27"/>
                    <a:pt x="1010" y="34"/>
                    <a:pt x="1033" y="41"/>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9" name="Shape 149"/>
        <p:cNvGrpSpPr/>
        <p:nvPr/>
      </p:nvGrpSpPr>
      <p:grpSpPr>
        <a:xfrm>
          <a:off x="0" y="0"/>
          <a:ext cx="0" cy="0"/>
          <a:chOff x="0" y="0"/>
          <a:chExt cx="0" cy="0"/>
        </a:xfrm>
      </p:grpSpPr>
      <p:sp>
        <p:nvSpPr>
          <p:cNvPr id="150" name="Google Shape;150;p2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grpSp>
        <p:nvGrpSpPr>
          <p:cNvPr id="151" name="Google Shape;151;p23"/>
          <p:cNvGrpSpPr/>
          <p:nvPr/>
        </p:nvGrpSpPr>
        <p:grpSpPr>
          <a:xfrm>
            <a:off x="-291466" y="50728"/>
            <a:ext cx="10250807" cy="4995733"/>
            <a:chOff x="-291466" y="50728"/>
            <a:chExt cx="10250807" cy="4995733"/>
          </a:xfrm>
        </p:grpSpPr>
        <p:sp>
          <p:nvSpPr>
            <p:cNvPr id="152" name="Google Shape;152;p23"/>
            <p:cNvSpPr/>
            <p:nvPr/>
          </p:nvSpPr>
          <p:spPr>
            <a:xfrm>
              <a:off x="-83675" y="1097317"/>
              <a:ext cx="488484" cy="489063"/>
            </a:xfrm>
            <a:custGeom>
              <a:rect b="b" l="l" r="r" t="t"/>
              <a:pathLst>
                <a:path extrusionOk="0" h="845" w="844">
                  <a:moveTo>
                    <a:pt x="420" y="845"/>
                  </a:moveTo>
                  <a:cubicBezTo>
                    <a:pt x="412" y="845"/>
                    <a:pt x="406" y="843"/>
                    <a:pt x="400" y="837"/>
                  </a:cubicBezTo>
                  <a:cubicBezTo>
                    <a:pt x="390" y="827"/>
                    <a:pt x="390" y="809"/>
                    <a:pt x="400" y="799"/>
                  </a:cubicBezTo>
                  <a:lnTo>
                    <a:pt x="717" y="483"/>
                  </a:lnTo>
                  <a:cubicBezTo>
                    <a:pt x="814" y="385"/>
                    <a:pt x="814" y="226"/>
                    <a:pt x="717" y="128"/>
                  </a:cubicBezTo>
                  <a:cubicBezTo>
                    <a:pt x="670" y="81"/>
                    <a:pt x="607" y="54"/>
                    <a:pt x="540" y="54"/>
                  </a:cubicBezTo>
                  <a:cubicBezTo>
                    <a:pt x="473" y="54"/>
                    <a:pt x="410" y="81"/>
                    <a:pt x="362" y="128"/>
                  </a:cubicBezTo>
                  <a:lnTo>
                    <a:pt x="46" y="444"/>
                  </a:lnTo>
                  <a:cubicBezTo>
                    <a:pt x="36" y="455"/>
                    <a:pt x="18" y="455"/>
                    <a:pt x="7" y="444"/>
                  </a:cubicBezTo>
                  <a:cubicBezTo>
                    <a:pt x="-3" y="434"/>
                    <a:pt x="-3" y="417"/>
                    <a:pt x="7" y="406"/>
                  </a:cubicBezTo>
                  <a:lnTo>
                    <a:pt x="324" y="90"/>
                  </a:lnTo>
                  <a:cubicBezTo>
                    <a:pt x="382" y="32"/>
                    <a:pt x="459" y="0"/>
                    <a:pt x="540" y="0"/>
                  </a:cubicBezTo>
                  <a:cubicBezTo>
                    <a:pt x="621" y="0"/>
                    <a:pt x="698" y="32"/>
                    <a:pt x="755" y="90"/>
                  </a:cubicBezTo>
                  <a:cubicBezTo>
                    <a:pt x="874" y="208"/>
                    <a:pt x="874" y="402"/>
                    <a:pt x="755" y="520"/>
                  </a:cubicBezTo>
                  <a:lnTo>
                    <a:pt x="439" y="837"/>
                  </a:lnTo>
                  <a:cubicBezTo>
                    <a:pt x="433" y="843"/>
                    <a:pt x="426" y="845"/>
                    <a:pt x="420" y="845"/>
                  </a:cubicBezTo>
                  <a:close/>
                </a:path>
              </a:pathLst>
            </a:custGeom>
            <a:solidFill>
              <a:schemeClr val="l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nvGrpSpPr>
            <p:cNvPr id="153" name="Google Shape;153;p23"/>
            <p:cNvGrpSpPr/>
            <p:nvPr/>
          </p:nvGrpSpPr>
          <p:grpSpPr>
            <a:xfrm>
              <a:off x="8546852" y="4263961"/>
              <a:ext cx="782500" cy="782500"/>
              <a:chOff x="189602" y="4465986"/>
              <a:chExt cx="782500" cy="782500"/>
            </a:xfrm>
          </p:grpSpPr>
          <p:sp>
            <p:nvSpPr>
              <p:cNvPr id="154" name="Google Shape;154;p23"/>
              <p:cNvSpPr/>
              <p:nvPr/>
            </p:nvSpPr>
            <p:spPr>
              <a:xfrm>
                <a:off x="286835" y="4816143"/>
                <a:ext cx="335109" cy="335109"/>
              </a:xfrm>
              <a:custGeom>
                <a:rect b="b" l="l" r="r" t="t"/>
                <a:pathLst>
                  <a:path extrusionOk="0" h="579" w="579">
                    <a:moveTo>
                      <a:pt x="289" y="54"/>
                    </a:moveTo>
                    <a:cubicBezTo>
                      <a:pt x="160" y="54"/>
                      <a:pt x="54" y="160"/>
                      <a:pt x="54" y="290"/>
                    </a:cubicBezTo>
                    <a:cubicBezTo>
                      <a:pt x="54" y="420"/>
                      <a:pt x="160" y="525"/>
                      <a:pt x="289" y="525"/>
                    </a:cubicBezTo>
                    <a:cubicBezTo>
                      <a:pt x="419" y="525"/>
                      <a:pt x="525" y="420"/>
                      <a:pt x="525" y="290"/>
                    </a:cubicBezTo>
                    <a:cubicBezTo>
                      <a:pt x="525" y="160"/>
                      <a:pt x="419" y="54"/>
                      <a:pt x="289" y="54"/>
                    </a:cubicBezTo>
                    <a:moveTo>
                      <a:pt x="289" y="579"/>
                    </a:moveTo>
                    <a:cubicBezTo>
                      <a:pt x="130" y="579"/>
                      <a:pt x="0" y="449"/>
                      <a:pt x="0" y="290"/>
                    </a:cubicBezTo>
                    <a:cubicBezTo>
                      <a:pt x="0" y="130"/>
                      <a:pt x="130" y="0"/>
                      <a:pt x="289" y="0"/>
                    </a:cubicBezTo>
                    <a:cubicBezTo>
                      <a:pt x="449" y="0"/>
                      <a:pt x="579" y="130"/>
                      <a:pt x="579" y="290"/>
                    </a:cubicBezTo>
                    <a:cubicBezTo>
                      <a:pt x="579" y="449"/>
                      <a:pt x="449" y="579"/>
                      <a:pt x="289" y="579"/>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55" name="Google Shape;155;p23"/>
              <p:cNvSpPr/>
              <p:nvPr/>
            </p:nvSpPr>
            <p:spPr>
              <a:xfrm>
                <a:off x="189602" y="4465986"/>
                <a:ext cx="782500" cy="782500"/>
              </a:xfrm>
              <a:custGeom>
                <a:rect b="b" l="l" r="r" t="t"/>
                <a:pathLst>
                  <a:path extrusionOk="0" h="1352" w="1352">
                    <a:moveTo>
                      <a:pt x="27" y="1352"/>
                    </a:moveTo>
                    <a:cubicBezTo>
                      <a:pt x="20" y="1352"/>
                      <a:pt x="13" y="1350"/>
                      <a:pt x="8" y="1344"/>
                    </a:cubicBezTo>
                    <a:cubicBezTo>
                      <a:pt x="-3" y="1334"/>
                      <a:pt x="-3" y="1317"/>
                      <a:pt x="8" y="1306"/>
                    </a:cubicBezTo>
                    <a:lnTo>
                      <a:pt x="1306" y="7"/>
                    </a:lnTo>
                    <a:cubicBezTo>
                      <a:pt x="1317" y="-3"/>
                      <a:pt x="1334" y="-3"/>
                      <a:pt x="1345" y="7"/>
                    </a:cubicBezTo>
                    <a:cubicBezTo>
                      <a:pt x="1355" y="18"/>
                      <a:pt x="1355" y="35"/>
                      <a:pt x="1345" y="46"/>
                    </a:cubicBezTo>
                    <a:lnTo>
                      <a:pt x="46" y="1344"/>
                    </a:lnTo>
                    <a:cubicBezTo>
                      <a:pt x="41" y="1350"/>
                      <a:pt x="34" y="1352"/>
                      <a:pt x="27" y="13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grpSp>
          <p:nvGrpSpPr>
            <p:cNvPr id="156" name="Google Shape;156;p23"/>
            <p:cNvGrpSpPr/>
            <p:nvPr/>
          </p:nvGrpSpPr>
          <p:grpSpPr>
            <a:xfrm>
              <a:off x="8265854" y="3353265"/>
              <a:ext cx="1693487" cy="1526222"/>
              <a:chOff x="6711840" y="214920"/>
              <a:chExt cx="1053360" cy="949320"/>
            </a:xfrm>
          </p:grpSpPr>
          <p:sp>
            <p:nvSpPr>
              <p:cNvPr id="157" name="Google Shape;157;p23"/>
              <p:cNvSpPr/>
              <p:nvPr/>
            </p:nvSpPr>
            <p:spPr>
              <a:xfrm>
                <a:off x="6711840" y="455760"/>
                <a:ext cx="708480" cy="708480"/>
              </a:xfrm>
              <a:custGeom>
                <a:rect b="b" l="l" r="r" t="t"/>
                <a:pathLst>
                  <a:path extrusionOk="0" h="1968" w="1968">
                    <a:moveTo>
                      <a:pt x="27" y="1968"/>
                    </a:moveTo>
                    <a:cubicBezTo>
                      <a:pt x="20" y="1968"/>
                      <a:pt x="13" y="1966"/>
                      <a:pt x="8" y="1961"/>
                    </a:cubicBezTo>
                    <a:cubicBezTo>
                      <a:pt x="-3" y="1950"/>
                      <a:pt x="-3" y="1933"/>
                      <a:pt x="8" y="1922"/>
                    </a:cubicBezTo>
                    <a:lnTo>
                      <a:pt x="1922" y="8"/>
                    </a:lnTo>
                    <a:cubicBezTo>
                      <a:pt x="1933" y="-3"/>
                      <a:pt x="1950" y="-3"/>
                      <a:pt x="1960" y="8"/>
                    </a:cubicBezTo>
                    <a:cubicBezTo>
                      <a:pt x="1971" y="18"/>
                      <a:pt x="1971" y="36"/>
                      <a:pt x="1960" y="46"/>
                    </a:cubicBezTo>
                    <a:lnTo>
                      <a:pt x="46" y="1961"/>
                    </a:lnTo>
                    <a:cubicBezTo>
                      <a:pt x="41" y="1966"/>
                      <a:pt x="34" y="1968"/>
                      <a:pt x="27" y="1968"/>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58" name="Google Shape;158;p23"/>
              <p:cNvSpPr/>
              <p:nvPr/>
            </p:nvSpPr>
            <p:spPr>
              <a:xfrm>
                <a:off x="7056360" y="214920"/>
                <a:ext cx="708840" cy="708840"/>
              </a:xfrm>
              <a:custGeom>
                <a:rect b="b" l="l" r="r" t="t"/>
                <a:pathLst>
                  <a:path extrusionOk="0" h="1969" w="1969">
                    <a:moveTo>
                      <a:pt x="27" y="1969"/>
                    </a:moveTo>
                    <a:cubicBezTo>
                      <a:pt x="20" y="1969"/>
                      <a:pt x="13" y="1965"/>
                      <a:pt x="8" y="1960"/>
                    </a:cubicBezTo>
                    <a:cubicBezTo>
                      <a:pt x="-3" y="1950"/>
                      <a:pt x="-3" y="1933"/>
                      <a:pt x="8" y="1922"/>
                    </a:cubicBezTo>
                    <a:lnTo>
                      <a:pt x="1922" y="8"/>
                    </a:lnTo>
                    <a:cubicBezTo>
                      <a:pt x="1933" y="-3"/>
                      <a:pt x="1950" y="-3"/>
                      <a:pt x="1961" y="8"/>
                    </a:cubicBezTo>
                    <a:cubicBezTo>
                      <a:pt x="1972" y="18"/>
                      <a:pt x="1972" y="35"/>
                      <a:pt x="1961" y="46"/>
                    </a:cubicBezTo>
                    <a:lnTo>
                      <a:pt x="46" y="1960"/>
                    </a:lnTo>
                    <a:cubicBezTo>
                      <a:pt x="41" y="1965"/>
                      <a:pt x="34" y="1969"/>
                      <a:pt x="27" y="196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grpSp>
        <p:sp>
          <p:nvSpPr>
            <p:cNvPr id="159" name="Google Shape;159;p23"/>
            <p:cNvSpPr/>
            <p:nvPr/>
          </p:nvSpPr>
          <p:spPr>
            <a:xfrm>
              <a:off x="-291466" y="50728"/>
              <a:ext cx="904062" cy="904058"/>
            </a:xfrm>
            <a:custGeom>
              <a:rect b="b" l="l" r="r" t="t"/>
              <a:pathLst>
                <a:path extrusionOk="0" h="1562" w="1562">
                  <a:moveTo>
                    <a:pt x="1521" y="530"/>
                  </a:moveTo>
                  <a:lnTo>
                    <a:pt x="529" y="1521"/>
                  </a:lnTo>
                  <a:cubicBezTo>
                    <a:pt x="552" y="1529"/>
                    <a:pt x="575" y="1536"/>
                    <a:pt x="598" y="1541"/>
                  </a:cubicBezTo>
                  <a:lnTo>
                    <a:pt x="1541" y="598"/>
                  </a:lnTo>
                  <a:cubicBezTo>
                    <a:pt x="1535" y="575"/>
                    <a:pt x="1529" y="552"/>
                    <a:pt x="1521" y="530"/>
                  </a:cubicBezTo>
                  <a:moveTo>
                    <a:pt x="1467" y="407"/>
                  </a:moveTo>
                  <a:lnTo>
                    <a:pt x="406" y="1467"/>
                  </a:lnTo>
                  <a:cubicBezTo>
                    <a:pt x="426" y="1478"/>
                    <a:pt x="446" y="1488"/>
                    <a:pt x="465" y="1496"/>
                  </a:cubicBezTo>
                  <a:lnTo>
                    <a:pt x="1496" y="466"/>
                  </a:lnTo>
                  <a:cubicBezTo>
                    <a:pt x="1487" y="446"/>
                    <a:pt x="1478" y="426"/>
                    <a:pt x="1467" y="407"/>
                  </a:cubicBezTo>
                  <a:moveTo>
                    <a:pt x="1334" y="1334"/>
                  </a:moveTo>
                  <a:cubicBezTo>
                    <a:pt x="1409" y="1259"/>
                    <a:pt x="1466" y="1172"/>
                    <a:pt x="1504" y="1080"/>
                  </a:cubicBezTo>
                  <a:lnTo>
                    <a:pt x="1079" y="1504"/>
                  </a:lnTo>
                  <a:cubicBezTo>
                    <a:pt x="1172" y="1466"/>
                    <a:pt x="1259" y="1409"/>
                    <a:pt x="1334" y="1334"/>
                  </a:cubicBezTo>
                  <a:moveTo>
                    <a:pt x="1396" y="300"/>
                  </a:moveTo>
                  <a:lnTo>
                    <a:pt x="299" y="1397"/>
                  </a:lnTo>
                  <a:cubicBezTo>
                    <a:pt x="316" y="1410"/>
                    <a:pt x="333" y="1422"/>
                    <a:pt x="350" y="1434"/>
                  </a:cubicBezTo>
                  <a:lnTo>
                    <a:pt x="1434" y="351"/>
                  </a:lnTo>
                  <a:cubicBezTo>
                    <a:pt x="1422" y="333"/>
                    <a:pt x="1410" y="316"/>
                    <a:pt x="1396" y="300"/>
                  </a:cubicBezTo>
                  <a:moveTo>
                    <a:pt x="950" y="1545"/>
                  </a:moveTo>
                  <a:lnTo>
                    <a:pt x="1544" y="951"/>
                  </a:lnTo>
                  <a:cubicBezTo>
                    <a:pt x="1552" y="916"/>
                    <a:pt x="1557" y="881"/>
                    <a:pt x="1560" y="846"/>
                  </a:cubicBezTo>
                  <a:lnTo>
                    <a:pt x="845" y="1560"/>
                  </a:lnTo>
                  <a:cubicBezTo>
                    <a:pt x="881" y="1557"/>
                    <a:pt x="916" y="1552"/>
                    <a:pt x="950" y="1545"/>
                  </a:cubicBezTo>
                  <a:moveTo>
                    <a:pt x="1555" y="673"/>
                  </a:moveTo>
                  <a:lnTo>
                    <a:pt x="673" y="1556"/>
                  </a:lnTo>
                  <a:cubicBezTo>
                    <a:pt x="700" y="1559"/>
                    <a:pt x="727" y="1561"/>
                    <a:pt x="755" y="1562"/>
                  </a:cubicBezTo>
                  <a:lnTo>
                    <a:pt x="1562" y="755"/>
                  </a:lnTo>
                  <a:cubicBezTo>
                    <a:pt x="1562" y="728"/>
                    <a:pt x="1559" y="700"/>
                    <a:pt x="1555" y="673"/>
                  </a:cubicBezTo>
                  <a:moveTo>
                    <a:pt x="1212" y="129"/>
                  </a:moveTo>
                  <a:lnTo>
                    <a:pt x="128" y="1212"/>
                  </a:lnTo>
                  <a:cubicBezTo>
                    <a:pt x="140" y="1229"/>
                    <a:pt x="153" y="1247"/>
                    <a:pt x="166" y="1264"/>
                  </a:cubicBezTo>
                  <a:lnTo>
                    <a:pt x="1263" y="166"/>
                  </a:lnTo>
                  <a:cubicBezTo>
                    <a:pt x="1246" y="153"/>
                    <a:pt x="1230" y="141"/>
                    <a:pt x="1212" y="129"/>
                  </a:cubicBezTo>
                  <a:moveTo>
                    <a:pt x="229" y="229"/>
                  </a:moveTo>
                  <a:cubicBezTo>
                    <a:pt x="153" y="304"/>
                    <a:pt x="97" y="391"/>
                    <a:pt x="58" y="483"/>
                  </a:cubicBezTo>
                  <a:lnTo>
                    <a:pt x="483" y="59"/>
                  </a:lnTo>
                  <a:cubicBezTo>
                    <a:pt x="390" y="97"/>
                    <a:pt x="304" y="153"/>
                    <a:pt x="229" y="229"/>
                  </a:cubicBezTo>
                  <a:moveTo>
                    <a:pt x="612" y="18"/>
                  </a:moveTo>
                  <a:lnTo>
                    <a:pt x="18" y="612"/>
                  </a:lnTo>
                  <a:cubicBezTo>
                    <a:pt x="10" y="647"/>
                    <a:pt x="5" y="682"/>
                    <a:pt x="2" y="717"/>
                  </a:cubicBezTo>
                  <a:lnTo>
                    <a:pt x="717" y="3"/>
                  </a:lnTo>
                  <a:cubicBezTo>
                    <a:pt x="681" y="6"/>
                    <a:pt x="647" y="11"/>
                    <a:pt x="612" y="18"/>
                  </a:cubicBezTo>
                  <a:moveTo>
                    <a:pt x="1334" y="229"/>
                  </a:moveTo>
                  <a:cubicBezTo>
                    <a:pt x="1326" y="221"/>
                    <a:pt x="1319" y="214"/>
                    <a:pt x="1311" y="207"/>
                  </a:cubicBezTo>
                  <a:lnTo>
                    <a:pt x="207" y="1311"/>
                  </a:lnTo>
                  <a:cubicBezTo>
                    <a:pt x="214" y="1319"/>
                    <a:pt x="221" y="1327"/>
                    <a:pt x="229" y="1334"/>
                  </a:cubicBezTo>
                  <a:cubicBezTo>
                    <a:pt x="236" y="1341"/>
                    <a:pt x="244" y="1349"/>
                    <a:pt x="251" y="1356"/>
                  </a:cubicBezTo>
                  <a:lnTo>
                    <a:pt x="1355" y="252"/>
                  </a:lnTo>
                  <a:cubicBezTo>
                    <a:pt x="1348" y="244"/>
                    <a:pt x="1342" y="236"/>
                    <a:pt x="1334" y="229"/>
                  </a:cubicBezTo>
                  <a:moveTo>
                    <a:pt x="808" y="0"/>
                  </a:moveTo>
                  <a:lnTo>
                    <a:pt x="0" y="808"/>
                  </a:lnTo>
                  <a:cubicBezTo>
                    <a:pt x="1" y="835"/>
                    <a:pt x="3" y="863"/>
                    <a:pt x="7" y="890"/>
                  </a:cubicBezTo>
                  <a:lnTo>
                    <a:pt x="889" y="8"/>
                  </a:lnTo>
                  <a:cubicBezTo>
                    <a:pt x="862" y="4"/>
                    <a:pt x="835" y="2"/>
                    <a:pt x="808" y="0"/>
                  </a:cubicBezTo>
                  <a:moveTo>
                    <a:pt x="1097" y="66"/>
                  </a:moveTo>
                  <a:lnTo>
                    <a:pt x="66" y="1097"/>
                  </a:lnTo>
                  <a:cubicBezTo>
                    <a:pt x="75" y="1117"/>
                    <a:pt x="85" y="1137"/>
                    <a:pt x="95" y="1156"/>
                  </a:cubicBezTo>
                  <a:lnTo>
                    <a:pt x="1156" y="96"/>
                  </a:lnTo>
                  <a:cubicBezTo>
                    <a:pt x="1137" y="85"/>
                    <a:pt x="1117" y="75"/>
                    <a:pt x="1097" y="66"/>
                  </a:cubicBezTo>
                  <a:moveTo>
                    <a:pt x="1033" y="41"/>
                  </a:moveTo>
                  <a:lnTo>
                    <a:pt x="41" y="1033"/>
                  </a:lnTo>
                  <a:cubicBezTo>
                    <a:pt x="33" y="1011"/>
                    <a:pt x="27" y="988"/>
                    <a:pt x="21" y="965"/>
                  </a:cubicBezTo>
                  <a:lnTo>
                    <a:pt x="964" y="21"/>
                  </a:lnTo>
                  <a:cubicBezTo>
                    <a:pt x="987" y="27"/>
                    <a:pt x="1010" y="34"/>
                    <a:pt x="1033" y="41"/>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60" name="Shape 160"/>
        <p:cNvGrpSpPr/>
        <p:nvPr/>
      </p:nvGrpSpPr>
      <p:grpSpPr>
        <a:xfrm>
          <a:off x="0" y="0"/>
          <a:ext cx="0" cy="0"/>
          <a:chOff x="0" y="0"/>
          <a:chExt cx="0" cy="0"/>
        </a:xfrm>
      </p:grpSpPr>
      <p:sp>
        <p:nvSpPr>
          <p:cNvPr id="161" name="Google Shape;161;p2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62" name="Google Shape;162;p2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163" name="Google Shape;163;p24"/>
          <p:cNvSpPr txBox="1"/>
          <p:nvPr>
            <p:ph type="title"/>
          </p:nvPr>
        </p:nvSpPr>
        <p:spPr>
          <a:xfrm>
            <a:off x="720000" y="488425"/>
            <a:ext cx="77040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3100"/>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64" name="Shape 164"/>
        <p:cNvGrpSpPr/>
        <p:nvPr/>
      </p:nvGrpSpPr>
      <p:grpSpPr>
        <a:xfrm>
          <a:off x="0" y="0"/>
          <a:ext cx="0" cy="0"/>
          <a:chOff x="0" y="0"/>
          <a:chExt cx="0" cy="0"/>
        </a:xfrm>
      </p:grpSpPr>
      <p:sp>
        <p:nvSpPr>
          <p:cNvPr id="165" name="Google Shape;165;p2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grpSp>
        <p:nvGrpSpPr>
          <p:cNvPr id="166" name="Google Shape;166;p25"/>
          <p:cNvGrpSpPr/>
          <p:nvPr/>
        </p:nvGrpSpPr>
        <p:grpSpPr>
          <a:xfrm>
            <a:off x="-83675" y="3125065"/>
            <a:ext cx="9933866" cy="2244971"/>
            <a:chOff x="-83675" y="3125065"/>
            <a:chExt cx="9933866" cy="2244971"/>
          </a:xfrm>
        </p:grpSpPr>
        <p:sp>
          <p:nvSpPr>
            <p:cNvPr id="167" name="Google Shape;167;p25"/>
            <p:cNvSpPr/>
            <p:nvPr/>
          </p:nvSpPr>
          <p:spPr>
            <a:xfrm>
              <a:off x="-83675" y="4384642"/>
              <a:ext cx="488484" cy="489063"/>
            </a:xfrm>
            <a:custGeom>
              <a:rect b="b" l="l" r="r" t="t"/>
              <a:pathLst>
                <a:path extrusionOk="0" h="845" w="844">
                  <a:moveTo>
                    <a:pt x="420" y="845"/>
                  </a:moveTo>
                  <a:cubicBezTo>
                    <a:pt x="412" y="845"/>
                    <a:pt x="406" y="843"/>
                    <a:pt x="400" y="837"/>
                  </a:cubicBezTo>
                  <a:cubicBezTo>
                    <a:pt x="390" y="827"/>
                    <a:pt x="390" y="809"/>
                    <a:pt x="400" y="799"/>
                  </a:cubicBezTo>
                  <a:lnTo>
                    <a:pt x="717" y="483"/>
                  </a:lnTo>
                  <a:cubicBezTo>
                    <a:pt x="814" y="385"/>
                    <a:pt x="814" y="226"/>
                    <a:pt x="717" y="128"/>
                  </a:cubicBezTo>
                  <a:cubicBezTo>
                    <a:pt x="670" y="81"/>
                    <a:pt x="607" y="54"/>
                    <a:pt x="540" y="54"/>
                  </a:cubicBezTo>
                  <a:cubicBezTo>
                    <a:pt x="473" y="54"/>
                    <a:pt x="410" y="81"/>
                    <a:pt x="362" y="128"/>
                  </a:cubicBezTo>
                  <a:lnTo>
                    <a:pt x="46" y="444"/>
                  </a:lnTo>
                  <a:cubicBezTo>
                    <a:pt x="36" y="455"/>
                    <a:pt x="18" y="455"/>
                    <a:pt x="7" y="444"/>
                  </a:cubicBezTo>
                  <a:cubicBezTo>
                    <a:pt x="-3" y="434"/>
                    <a:pt x="-3" y="417"/>
                    <a:pt x="7" y="406"/>
                  </a:cubicBezTo>
                  <a:lnTo>
                    <a:pt x="324" y="90"/>
                  </a:lnTo>
                  <a:cubicBezTo>
                    <a:pt x="382" y="32"/>
                    <a:pt x="459" y="0"/>
                    <a:pt x="540" y="0"/>
                  </a:cubicBezTo>
                  <a:cubicBezTo>
                    <a:pt x="621" y="0"/>
                    <a:pt x="698" y="32"/>
                    <a:pt x="755" y="90"/>
                  </a:cubicBezTo>
                  <a:cubicBezTo>
                    <a:pt x="874" y="208"/>
                    <a:pt x="874" y="402"/>
                    <a:pt x="755" y="520"/>
                  </a:cubicBezTo>
                  <a:lnTo>
                    <a:pt x="439" y="837"/>
                  </a:lnTo>
                  <a:cubicBezTo>
                    <a:pt x="433" y="843"/>
                    <a:pt x="426" y="845"/>
                    <a:pt x="420" y="845"/>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nvGrpSpPr>
            <p:cNvPr id="168" name="Google Shape;168;p25"/>
            <p:cNvGrpSpPr/>
            <p:nvPr/>
          </p:nvGrpSpPr>
          <p:grpSpPr>
            <a:xfrm>
              <a:off x="189602" y="4465986"/>
              <a:ext cx="782500" cy="782500"/>
              <a:chOff x="189602" y="4465986"/>
              <a:chExt cx="782500" cy="782500"/>
            </a:xfrm>
          </p:grpSpPr>
          <p:sp>
            <p:nvSpPr>
              <p:cNvPr id="169" name="Google Shape;169;p25"/>
              <p:cNvSpPr/>
              <p:nvPr/>
            </p:nvSpPr>
            <p:spPr>
              <a:xfrm>
                <a:off x="286835" y="4816143"/>
                <a:ext cx="335109" cy="335109"/>
              </a:xfrm>
              <a:custGeom>
                <a:rect b="b" l="l" r="r" t="t"/>
                <a:pathLst>
                  <a:path extrusionOk="0" h="579" w="579">
                    <a:moveTo>
                      <a:pt x="289" y="54"/>
                    </a:moveTo>
                    <a:cubicBezTo>
                      <a:pt x="160" y="54"/>
                      <a:pt x="54" y="160"/>
                      <a:pt x="54" y="290"/>
                    </a:cubicBezTo>
                    <a:cubicBezTo>
                      <a:pt x="54" y="420"/>
                      <a:pt x="160" y="525"/>
                      <a:pt x="289" y="525"/>
                    </a:cubicBezTo>
                    <a:cubicBezTo>
                      <a:pt x="419" y="525"/>
                      <a:pt x="525" y="420"/>
                      <a:pt x="525" y="290"/>
                    </a:cubicBezTo>
                    <a:cubicBezTo>
                      <a:pt x="525" y="160"/>
                      <a:pt x="419" y="54"/>
                      <a:pt x="289" y="54"/>
                    </a:cubicBezTo>
                    <a:moveTo>
                      <a:pt x="289" y="579"/>
                    </a:moveTo>
                    <a:cubicBezTo>
                      <a:pt x="130" y="579"/>
                      <a:pt x="0" y="449"/>
                      <a:pt x="0" y="290"/>
                    </a:cubicBezTo>
                    <a:cubicBezTo>
                      <a:pt x="0" y="130"/>
                      <a:pt x="130" y="0"/>
                      <a:pt x="289" y="0"/>
                    </a:cubicBezTo>
                    <a:cubicBezTo>
                      <a:pt x="449" y="0"/>
                      <a:pt x="579" y="130"/>
                      <a:pt x="579" y="290"/>
                    </a:cubicBezTo>
                    <a:cubicBezTo>
                      <a:pt x="579" y="449"/>
                      <a:pt x="449" y="579"/>
                      <a:pt x="289" y="579"/>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0" name="Google Shape;170;p25"/>
              <p:cNvSpPr/>
              <p:nvPr/>
            </p:nvSpPr>
            <p:spPr>
              <a:xfrm>
                <a:off x="189602" y="4465986"/>
                <a:ext cx="782500" cy="782500"/>
              </a:xfrm>
              <a:custGeom>
                <a:rect b="b" l="l" r="r" t="t"/>
                <a:pathLst>
                  <a:path extrusionOk="0" h="1352" w="1352">
                    <a:moveTo>
                      <a:pt x="27" y="1352"/>
                    </a:moveTo>
                    <a:cubicBezTo>
                      <a:pt x="20" y="1352"/>
                      <a:pt x="13" y="1350"/>
                      <a:pt x="8" y="1344"/>
                    </a:cubicBezTo>
                    <a:cubicBezTo>
                      <a:pt x="-3" y="1334"/>
                      <a:pt x="-3" y="1317"/>
                      <a:pt x="8" y="1306"/>
                    </a:cubicBezTo>
                    <a:lnTo>
                      <a:pt x="1306" y="7"/>
                    </a:lnTo>
                    <a:cubicBezTo>
                      <a:pt x="1317" y="-3"/>
                      <a:pt x="1334" y="-3"/>
                      <a:pt x="1345" y="7"/>
                    </a:cubicBezTo>
                    <a:cubicBezTo>
                      <a:pt x="1355" y="18"/>
                      <a:pt x="1355" y="35"/>
                      <a:pt x="1345" y="46"/>
                    </a:cubicBezTo>
                    <a:lnTo>
                      <a:pt x="46" y="1344"/>
                    </a:lnTo>
                    <a:cubicBezTo>
                      <a:pt x="41" y="1350"/>
                      <a:pt x="34" y="1352"/>
                      <a:pt x="27" y="1352"/>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grpSp>
          <p:nvGrpSpPr>
            <p:cNvPr id="171" name="Google Shape;171;p25"/>
            <p:cNvGrpSpPr/>
            <p:nvPr/>
          </p:nvGrpSpPr>
          <p:grpSpPr>
            <a:xfrm>
              <a:off x="8156704" y="3125065"/>
              <a:ext cx="1693487" cy="1526222"/>
              <a:chOff x="6711840" y="214920"/>
              <a:chExt cx="1053360" cy="949320"/>
            </a:xfrm>
          </p:grpSpPr>
          <p:sp>
            <p:nvSpPr>
              <p:cNvPr id="172" name="Google Shape;172;p25"/>
              <p:cNvSpPr/>
              <p:nvPr/>
            </p:nvSpPr>
            <p:spPr>
              <a:xfrm>
                <a:off x="6711840" y="455760"/>
                <a:ext cx="708480" cy="708480"/>
              </a:xfrm>
              <a:custGeom>
                <a:rect b="b" l="l" r="r" t="t"/>
                <a:pathLst>
                  <a:path extrusionOk="0" h="1968" w="1968">
                    <a:moveTo>
                      <a:pt x="27" y="1968"/>
                    </a:moveTo>
                    <a:cubicBezTo>
                      <a:pt x="20" y="1968"/>
                      <a:pt x="13" y="1966"/>
                      <a:pt x="8" y="1961"/>
                    </a:cubicBezTo>
                    <a:cubicBezTo>
                      <a:pt x="-3" y="1950"/>
                      <a:pt x="-3" y="1933"/>
                      <a:pt x="8" y="1922"/>
                    </a:cubicBezTo>
                    <a:lnTo>
                      <a:pt x="1922" y="8"/>
                    </a:lnTo>
                    <a:cubicBezTo>
                      <a:pt x="1933" y="-3"/>
                      <a:pt x="1950" y="-3"/>
                      <a:pt x="1960" y="8"/>
                    </a:cubicBezTo>
                    <a:cubicBezTo>
                      <a:pt x="1971" y="18"/>
                      <a:pt x="1971" y="36"/>
                      <a:pt x="1960" y="46"/>
                    </a:cubicBezTo>
                    <a:lnTo>
                      <a:pt x="46" y="1961"/>
                    </a:lnTo>
                    <a:cubicBezTo>
                      <a:pt x="41" y="1966"/>
                      <a:pt x="34" y="1968"/>
                      <a:pt x="27" y="1968"/>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73" name="Google Shape;173;p25"/>
              <p:cNvSpPr/>
              <p:nvPr/>
            </p:nvSpPr>
            <p:spPr>
              <a:xfrm>
                <a:off x="7056360" y="214920"/>
                <a:ext cx="708840" cy="708840"/>
              </a:xfrm>
              <a:custGeom>
                <a:rect b="b" l="l" r="r" t="t"/>
                <a:pathLst>
                  <a:path extrusionOk="0" h="1969" w="1969">
                    <a:moveTo>
                      <a:pt x="27" y="1969"/>
                    </a:moveTo>
                    <a:cubicBezTo>
                      <a:pt x="20" y="1969"/>
                      <a:pt x="13" y="1965"/>
                      <a:pt x="8" y="1960"/>
                    </a:cubicBezTo>
                    <a:cubicBezTo>
                      <a:pt x="-3" y="1950"/>
                      <a:pt x="-3" y="1933"/>
                      <a:pt x="8" y="1922"/>
                    </a:cubicBezTo>
                    <a:lnTo>
                      <a:pt x="1922" y="8"/>
                    </a:lnTo>
                    <a:cubicBezTo>
                      <a:pt x="1933" y="-3"/>
                      <a:pt x="1950" y="-3"/>
                      <a:pt x="1961" y="8"/>
                    </a:cubicBezTo>
                    <a:cubicBezTo>
                      <a:pt x="1972" y="18"/>
                      <a:pt x="1972" y="35"/>
                      <a:pt x="1961" y="46"/>
                    </a:cubicBezTo>
                    <a:lnTo>
                      <a:pt x="46" y="1960"/>
                    </a:lnTo>
                    <a:cubicBezTo>
                      <a:pt x="41" y="1965"/>
                      <a:pt x="34" y="1969"/>
                      <a:pt x="27" y="1969"/>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grpSp>
        <p:sp>
          <p:nvSpPr>
            <p:cNvPr id="174" name="Google Shape;174;p25"/>
            <p:cNvSpPr/>
            <p:nvPr/>
          </p:nvSpPr>
          <p:spPr>
            <a:xfrm>
              <a:off x="8313297" y="4465978"/>
              <a:ext cx="904062" cy="904058"/>
            </a:xfrm>
            <a:custGeom>
              <a:rect b="b" l="l" r="r" t="t"/>
              <a:pathLst>
                <a:path extrusionOk="0" h="1562" w="1562">
                  <a:moveTo>
                    <a:pt x="1521" y="530"/>
                  </a:moveTo>
                  <a:lnTo>
                    <a:pt x="529" y="1521"/>
                  </a:lnTo>
                  <a:cubicBezTo>
                    <a:pt x="552" y="1529"/>
                    <a:pt x="575" y="1536"/>
                    <a:pt x="598" y="1541"/>
                  </a:cubicBezTo>
                  <a:lnTo>
                    <a:pt x="1541" y="598"/>
                  </a:lnTo>
                  <a:cubicBezTo>
                    <a:pt x="1535" y="575"/>
                    <a:pt x="1529" y="552"/>
                    <a:pt x="1521" y="530"/>
                  </a:cubicBezTo>
                  <a:moveTo>
                    <a:pt x="1467" y="407"/>
                  </a:moveTo>
                  <a:lnTo>
                    <a:pt x="406" y="1467"/>
                  </a:lnTo>
                  <a:cubicBezTo>
                    <a:pt x="426" y="1478"/>
                    <a:pt x="446" y="1488"/>
                    <a:pt x="465" y="1496"/>
                  </a:cubicBezTo>
                  <a:lnTo>
                    <a:pt x="1496" y="466"/>
                  </a:lnTo>
                  <a:cubicBezTo>
                    <a:pt x="1487" y="446"/>
                    <a:pt x="1478" y="426"/>
                    <a:pt x="1467" y="407"/>
                  </a:cubicBezTo>
                  <a:moveTo>
                    <a:pt x="1334" y="1334"/>
                  </a:moveTo>
                  <a:cubicBezTo>
                    <a:pt x="1409" y="1259"/>
                    <a:pt x="1466" y="1172"/>
                    <a:pt x="1504" y="1080"/>
                  </a:cubicBezTo>
                  <a:lnTo>
                    <a:pt x="1079" y="1504"/>
                  </a:lnTo>
                  <a:cubicBezTo>
                    <a:pt x="1172" y="1466"/>
                    <a:pt x="1259" y="1409"/>
                    <a:pt x="1334" y="1334"/>
                  </a:cubicBezTo>
                  <a:moveTo>
                    <a:pt x="1396" y="300"/>
                  </a:moveTo>
                  <a:lnTo>
                    <a:pt x="299" y="1397"/>
                  </a:lnTo>
                  <a:cubicBezTo>
                    <a:pt x="316" y="1410"/>
                    <a:pt x="333" y="1422"/>
                    <a:pt x="350" y="1434"/>
                  </a:cubicBezTo>
                  <a:lnTo>
                    <a:pt x="1434" y="351"/>
                  </a:lnTo>
                  <a:cubicBezTo>
                    <a:pt x="1422" y="333"/>
                    <a:pt x="1410" y="316"/>
                    <a:pt x="1396" y="300"/>
                  </a:cubicBezTo>
                  <a:moveTo>
                    <a:pt x="950" y="1545"/>
                  </a:moveTo>
                  <a:lnTo>
                    <a:pt x="1544" y="951"/>
                  </a:lnTo>
                  <a:cubicBezTo>
                    <a:pt x="1552" y="916"/>
                    <a:pt x="1557" y="881"/>
                    <a:pt x="1560" y="846"/>
                  </a:cubicBezTo>
                  <a:lnTo>
                    <a:pt x="845" y="1560"/>
                  </a:lnTo>
                  <a:cubicBezTo>
                    <a:pt x="881" y="1557"/>
                    <a:pt x="916" y="1552"/>
                    <a:pt x="950" y="1545"/>
                  </a:cubicBezTo>
                  <a:moveTo>
                    <a:pt x="1555" y="673"/>
                  </a:moveTo>
                  <a:lnTo>
                    <a:pt x="673" y="1556"/>
                  </a:lnTo>
                  <a:cubicBezTo>
                    <a:pt x="700" y="1559"/>
                    <a:pt x="727" y="1561"/>
                    <a:pt x="755" y="1562"/>
                  </a:cubicBezTo>
                  <a:lnTo>
                    <a:pt x="1562" y="755"/>
                  </a:lnTo>
                  <a:cubicBezTo>
                    <a:pt x="1562" y="728"/>
                    <a:pt x="1559" y="700"/>
                    <a:pt x="1555" y="673"/>
                  </a:cubicBezTo>
                  <a:moveTo>
                    <a:pt x="1212" y="129"/>
                  </a:moveTo>
                  <a:lnTo>
                    <a:pt x="128" y="1212"/>
                  </a:lnTo>
                  <a:cubicBezTo>
                    <a:pt x="140" y="1229"/>
                    <a:pt x="153" y="1247"/>
                    <a:pt x="166" y="1264"/>
                  </a:cubicBezTo>
                  <a:lnTo>
                    <a:pt x="1263" y="166"/>
                  </a:lnTo>
                  <a:cubicBezTo>
                    <a:pt x="1246" y="153"/>
                    <a:pt x="1230" y="141"/>
                    <a:pt x="1212" y="129"/>
                  </a:cubicBezTo>
                  <a:moveTo>
                    <a:pt x="229" y="229"/>
                  </a:moveTo>
                  <a:cubicBezTo>
                    <a:pt x="153" y="304"/>
                    <a:pt x="97" y="391"/>
                    <a:pt x="58" y="483"/>
                  </a:cubicBezTo>
                  <a:lnTo>
                    <a:pt x="483" y="59"/>
                  </a:lnTo>
                  <a:cubicBezTo>
                    <a:pt x="390" y="97"/>
                    <a:pt x="304" y="153"/>
                    <a:pt x="229" y="229"/>
                  </a:cubicBezTo>
                  <a:moveTo>
                    <a:pt x="612" y="18"/>
                  </a:moveTo>
                  <a:lnTo>
                    <a:pt x="18" y="612"/>
                  </a:lnTo>
                  <a:cubicBezTo>
                    <a:pt x="10" y="647"/>
                    <a:pt x="5" y="682"/>
                    <a:pt x="2" y="717"/>
                  </a:cubicBezTo>
                  <a:lnTo>
                    <a:pt x="717" y="3"/>
                  </a:lnTo>
                  <a:cubicBezTo>
                    <a:pt x="681" y="6"/>
                    <a:pt x="647" y="11"/>
                    <a:pt x="612" y="18"/>
                  </a:cubicBezTo>
                  <a:moveTo>
                    <a:pt x="1334" y="229"/>
                  </a:moveTo>
                  <a:cubicBezTo>
                    <a:pt x="1326" y="221"/>
                    <a:pt x="1319" y="214"/>
                    <a:pt x="1311" y="207"/>
                  </a:cubicBezTo>
                  <a:lnTo>
                    <a:pt x="207" y="1311"/>
                  </a:lnTo>
                  <a:cubicBezTo>
                    <a:pt x="214" y="1319"/>
                    <a:pt x="221" y="1327"/>
                    <a:pt x="229" y="1334"/>
                  </a:cubicBezTo>
                  <a:cubicBezTo>
                    <a:pt x="236" y="1341"/>
                    <a:pt x="244" y="1349"/>
                    <a:pt x="251" y="1356"/>
                  </a:cubicBezTo>
                  <a:lnTo>
                    <a:pt x="1355" y="252"/>
                  </a:lnTo>
                  <a:cubicBezTo>
                    <a:pt x="1348" y="244"/>
                    <a:pt x="1342" y="236"/>
                    <a:pt x="1334" y="229"/>
                  </a:cubicBezTo>
                  <a:moveTo>
                    <a:pt x="808" y="0"/>
                  </a:moveTo>
                  <a:lnTo>
                    <a:pt x="0" y="808"/>
                  </a:lnTo>
                  <a:cubicBezTo>
                    <a:pt x="1" y="835"/>
                    <a:pt x="3" y="863"/>
                    <a:pt x="7" y="890"/>
                  </a:cubicBezTo>
                  <a:lnTo>
                    <a:pt x="889" y="8"/>
                  </a:lnTo>
                  <a:cubicBezTo>
                    <a:pt x="862" y="4"/>
                    <a:pt x="835" y="2"/>
                    <a:pt x="808" y="0"/>
                  </a:cubicBezTo>
                  <a:moveTo>
                    <a:pt x="1097" y="66"/>
                  </a:moveTo>
                  <a:lnTo>
                    <a:pt x="66" y="1097"/>
                  </a:lnTo>
                  <a:cubicBezTo>
                    <a:pt x="75" y="1117"/>
                    <a:pt x="85" y="1137"/>
                    <a:pt x="95" y="1156"/>
                  </a:cubicBezTo>
                  <a:lnTo>
                    <a:pt x="1156" y="96"/>
                  </a:lnTo>
                  <a:cubicBezTo>
                    <a:pt x="1137" y="85"/>
                    <a:pt x="1117" y="75"/>
                    <a:pt x="1097" y="66"/>
                  </a:cubicBezTo>
                  <a:moveTo>
                    <a:pt x="1033" y="41"/>
                  </a:moveTo>
                  <a:lnTo>
                    <a:pt x="41" y="1033"/>
                  </a:lnTo>
                  <a:cubicBezTo>
                    <a:pt x="33" y="1011"/>
                    <a:pt x="27" y="988"/>
                    <a:pt x="21" y="965"/>
                  </a:cubicBezTo>
                  <a:lnTo>
                    <a:pt x="964" y="21"/>
                  </a:lnTo>
                  <a:cubicBezTo>
                    <a:pt x="987" y="27"/>
                    <a:pt x="1010" y="34"/>
                    <a:pt x="1033" y="41"/>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75" name="Shape 175"/>
        <p:cNvGrpSpPr/>
        <p:nvPr/>
      </p:nvGrpSpPr>
      <p:grpSpPr>
        <a:xfrm>
          <a:off x="0" y="0"/>
          <a:ext cx="0" cy="0"/>
          <a:chOff x="0" y="0"/>
          <a:chExt cx="0" cy="0"/>
        </a:xfrm>
      </p:grpSpPr>
      <p:sp>
        <p:nvSpPr>
          <p:cNvPr id="176" name="Google Shape;176;p2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77" name="Google Shape;177;p2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grpSp>
        <p:nvGrpSpPr>
          <p:cNvPr id="178" name="Google Shape;178;p26"/>
          <p:cNvGrpSpPr/>
          <p:nvPr/>
        </p:nvGrpSpPr>
        <p:grpSpPr>
          <a:xfrm>
            <a:off x="-1339135" y="-739612"/>
            <a:ext cx="11084654" cy="6682135"/>
            <a:chOff x="-1339135" y="-739612"/>
            <a:chExt cx="11084654" cy="6682135"/>
          </a:xfrm>
        </p:grpSpPr>
        <p:grpSp>
          <p:nvGrpSpPr>
            <p:cNvPr id="179" name="Google Shape;179;p26"/>
            <p:cNvGrpSpPr/>
            <p:nvPr/>
          </p:nvGrpSpPr>
          <p:grpSpPr>
            <a:xfrm>
              <a:off x="-1339135" y="2979971"/>
              <a:ext cx="1961448" cy="1961448"/>
              <a:chOff x="3335760" y="960480"/>
              <a:chExt cx="1286280" cy="1286280"/>
            </a:xfrm>
          </p:grpSpPr>
          <p:sp>
            <p:nvSpPr>
              <p:cNvPr id="180" name="Google Shape;180;p26"/>
              <p:cNvSpPr/>
              <p:nvPr/>
            </p:nvSpPr>
            <p:spPr>
              <a:xfrm>
                <a:off x="3335760" y="960480"/>
                <a:ext cx="1286280" cy="1286280"/>
              </a:xfrm>
              <a:custGeom>
                <a:rect b="b" l="l" r="r" t="t"/>
                <a:pathLst>
                  <a:path extrusionOk="0" h="3573" w="3573">
                    <a:moveTo>
                      <a:pt x="1786" y="3573"/>
                    </a:moveTo>
                    <a:cubicBezTo>
                      <a:pt x="1771" y="3573"/>
                      <a:pt x="1759" y="3560"/>
                      <a:pt x="1759" y="3546"/>
                    </a:cubicBezTo>
                    <a:cubicBezTo>
                      <a:pt x="1759" y="3531"/>
                      <a:pt x="1771" y="3518"/>
                      <a:pt x="1786" y="3518"/>
                    </a:cubicBezTo>
                    <a:cubicBezTo>
                      <a:pt x="2741" y="3518"/>
                      <a:pt x="3518" y="2742"/>
                      <a:pt x="3518" y="1786"/>
                    </a:cubicBezTo>
                    <a:cubicBezTo>
                      <a:pt x="3518" y="831"/>
                      <a:pt x="2741" y="55"/>
                      <a:pt x="1786" y="55"/>
                    </a:cubicBezTo>
                    <a:cubicBezTo>
                      <a:pt x="831" y="55"/>
                      <a:pt x="54" y="831"/>
                      <a:pt x="54" y="1786"/>
                    </a:cubicBezTo>
                    <a:cubicBezTo>
                      <a:pt x="54" y="1802"/>
                      <a:pt x="42" y="1813"/>
                      <a:pt x="27" y="1813"/>
                    </a:cubicBezTo>
                    <a:cubicBezTo>
                      <a:pt x="12" y="1813"/>
                      <a:pt x="0" y="1802"/>
                      <a:pt x="0" y="1786"/>
                    </a:cubicBezTo>
                    <a:cubicBezTo>
                      <a:pt x="0" y="802"/>
                      <a:pt x="801" y="0"/>
                      <a:pt x="1786" y="0"/>
                    </a:cubicBezTo>
                    <a:cubicBezTo>
                      <a:pt x="2771" y="0"/>
                      <a:pt x="3573" y="802"/>
                      <a:pt x="3573" y="1786"/>
                    </a:cubicBezTo>
                    <a:cubicBezTo>
                      <a:pt x="3573" y="2771"/>
                      <a:pt x="2771" y="3573"/>
                      <a:pt x="1786" y="3573"/>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1" name="Google Shape;181;p26"/>
              <p:cNvSpPr/>
              <p:nvPr/>
            </p:nvSpPr>
            <p:spPr>
              <a:xfrm>
                <a:off x="3453120" y="1077840"/>
                <a:ext cx="1051200" cy="1051560"/>
              </a:xfrm>
              <a:custGeom>
                <a:rect b="b" l="l" r="r" t="t"/>
                <a:pathLst>
                  <a:path extrusionOk="0" h="2921" w="2920">
                    <a:moveTo>
                      <a:pt x="1460" y="54"/>
                    </a:moveTo>
                    <a:cubicBezTo>
                      <a:pt x="685" y="54"/>
                      <a:pt x="54" y="685"/>
                      <a:pt x="54" y="1460"/>
                    </a:cubicBezTo>
                    <a:cubicBezTo>
                      <a:pt x="54" y="2236"/>
                      <a:pt x="685" y="2867"/>
                      <a:pt x="1460" y="2867"/>
                    </a:cubicBezTo>
                    <a:cubicBezTo>
                      <a:pt x="2235" y="2867"/>
                      <a:pt x="2867" y="2236"/>
                      <a:pt x="2867" y="1460"/>
                    </a:cubicBezTo>
                    <a:cubicBezTo>
                      <a:pt x="2867" y="685"/>
                      <a:pt x="2235" y="54"/>
                      <a:pt x="1460" y="54"/>
                    </a:cubicBezTo>
                    <a:moveTo>
                      <a:pt x="1460" y="2921"/>
                    </a:moveTo>
                    <a:cubicBezTo>
                      <a:pt x="655" y="2921"/>
                      <a:pt x="0" y="2266"/>
                      <a:pt x="0" y="1460"/>
                    </a:cubicBezTo>
                    <a:cubicBezTo>
                      <a:pt x="0" y="655"/>
                      <a:pt x="655" y="0"/>
                      <a:pt x="1460" y="0"/>
                    </a:cubicBezTo>
                    <a:cubicBezTo>
                      <a:pt x="2266" y="0"/>
                      <a:pt x="2920" y="655"/>
                      <a:pt x="2920" y="1460"/>
                    </a:cubicBezTo>
                    <a:cubicBezTo>
                      <a:pt x="2920" y="2266"/>
                      <a:pt x="2266" y="2921"/>
                      <a:pt x="1460" y="2921"/>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2" name="Google Shape;182;p26"/>
              <p:cNvSpPr/>
              <p:nvPr/>
            </p:nvSpPr>
            <p:spPr>
              <a:xfrm>
                <a:off x="3570480" y="1195200"/>
                <a:ext cx="816480" cy="816840"/>
              </a:xfrm>
              <a:custGeom>
                <a:rect b="b" l="l" r="r" t="t"/>
                <a:pathLst>
                  <a:path extrusionOk="0" h="2269" w="2268">
                    <a:moveTo>
                      <a:pt x="1134" y="54"/>
                    </a:moveTo>
                    <a:cubicBezTo>
                      <a:pt x="539" y="54"/>
                      <a:pt x="54" y="539"/>
                      <a:pt x="54" y="1134"/>
                    </a:cubicBezTo>
                    <a:cubicBezTo>
                      <a:pt x="54" y="1730"/>
                      <a:pt x="539" y="2214"/>
                      <a:pt x="1134" y="2214"/>
                    </a:cubicBezTo>
                    <a:cubicBezTo>
                      <a:pt x="1730" y="2214"/>
                      <a:pt x="2214" y="1730"/>
                      <a:pt x="2214" y="1134"/>
                    </a:cubicBezTo>
                    <a:cubicBezTo>
                      <a:pt x="2214" y="539"/>
                      <a:pt x="1730" y="54"/>
                      <a:pt x="1134" y="54"/>
                    </a:cubicBezTo>
                    <a:moveTo>
                      <a:pt x="1134" y="2269"/>
                    </a:moveTo>
                    <a:cubicBezTo>
                      <a:pt x="509" y="2269"/>
                      <a:pt x="0" y="1760"/>
                      <a:pt x="0" y="1134"/>
                    </a:cubicBezTo>
                    <a:cubicBezTo>
                      <a:pt x="0" y="509"/>
                      <a:pt x="509" y="0"/>
                      <a:pt x="1134" y="0"/>
                    </a:cubicBezTo>
                    <a:cubicBezTo>
                      <a:pt x="1760" y="0"/>
                      <a:pt x="2268" y="509"/>
                      <a:pt x="2268" y="1134"/>
                    </a:cubicBezTo>
                    <a:cubicBezTo>
                      <a:pt x="2268" y="1760"/>
                      <a:pt x="1760" y="2269"/>
                      <a:pt x="1134" y="2269"/>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3" name="Google Shape;183;p26"/>
              <p:cNvSpPr/>
              <p:nvPr/>
            </p:nvSpPr>
            <p:spPr>
              <a:xfrm>
                <a:off x="3687840" y="1312560"/>
                <a:ext cx="582120" cy="582120"/>
              </a:xfrm>
              <a:custGeom>
                <a:rect b="b" l="l" r="r" t="t"/>
                <a:pathLst>
                  <a:path extrusionOk="0" h="1617" w="1617">
                    <a:moveTo>
                      <a:pt x="808" y="54"/>
                    </a:moveTo>
                    <a:cubicBezTo>
                      <a:pt x="392" y="54"/>
                      <a:pt x="54" y="392"/>
                      <a:pt x="54" y="808"/>
                    </a:cubicBezTo>
                    <a:cubicBezTo>
                      <a:pt x="54" y="1225"/>
                      <a:pt x="392" y="1563"/>
                      <a:pt x="808" y="1563"/>
                    </a:cubicBezTo>
                    <a:cubicBezTo>
                      <a:pt x="1224" y="1563"/>
                      <a:pt x="1562" y="1225"/>
                      <a:pt x="1562" y="808"/>
                    </a:cubicBezTo>
                    <a:cubicBezTo>
                      <a:pt x="1562" y="392"/>
                      <a:pt x="1224" y="54"/>
                      <a:pt x="808" y="54"/>
                    </a:cubicBezTo>
                    <a:moveTo>
                      <a:pt x="808" y="1617"/>
                    </a:moveTo>
                    <a:cubicBezTo>
                      <a:pt x="363" y="1617"/>
                      <a:pt x="0" y="1254"/>
                      <a:pt x="0" y="808"/>
                    </a:cubicBezTo>
                    <a:cubicBezTo>
                      <a:pt x="0" y="363"/>
                      <a:pt x="363" y="0"/>
                      <a:pt x="808" y="0"/>
                    </a:cubicBezTo>
                    <a:cubicBezTo>
                      <a:pt x="1254" y="0"/>
                      <a:pt x="1617" y="363"/>
                      <a:pt x="1617" y="808"/>
                    </a:cubicBezTo>
                    <a:cubicBezTo>
                      <a:pt x="1617" y="1254"/>
                      <a:pt x="1254" y="1617"/>
                      <a:pt x="808" y="1617"/>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4" name="Google Shape;184;p26"/>
              <p:cNvSpPr/>
              <p:nvPr/>
            </p:nvSpPr>
            <p:spPr>
              <a:xfrm>
                <a:off x="3805200" y="1429920"/>
                <a:ext cx="347040" cy="347400"/>
              </a:xfrm>
              <a:custGeom>
                <a:rect b="b" l="l" r="r" t="t"/>
                <a:pathLst>
                  <a:path extrusionOk="0" h="965" w="964">
                    <a:moveTo>
                      <a:pt x="482" y="54"/>
                    </a:moveTo>
                    <a:cubicBezTo>
                      <a:pt x="246" y="54"/>
                      <a:pt x="54" y="246"/>
                      <a:pt x="54" y="482"/>
                    </a:cubicBezTo>
                    <a:cubicBezTo>
                      <a:pt x="54" y="719"/>
                      <a:pt x="246" y="911"/>
                      <a:pt x="482" y="911"/>
                    </a:cubicBezTo>
                    <a:cubicBezTo>
                      <a:pt x="718" y="911"/>
                      <a:pt x="911" y="719"/>
                      <a:pt x="911" y="482"/>
                    </a:cubicBezTo>
                    <a:cubicBezTo>
                      <a:pt x="911" y="246"/>
                      <a:pt x="718" y="54"/>
                      <a:pt x="482" y="54"/>
                    </a:cubicBezTo>
                    <a:moveTo>
                      <a:pt x="482" y="965"/>
                    </a:moveTo>
                    <a:cubicBezTo>
                      <a:pt x="216" y="965"/>
                      <a:pt x="0" y="748"/>
                      <a:pt x="0" y="482"/>
                    </a:cubicBezTo>
                    <a:cubicBezTo>
                      <a:pt x="0" y="216"/>
                      <a:pt x="216" y="0"/>
                      <a:pt x="482" y="0"/>
                    </a:cubicBezTo>
                    <a:cubicBezTo>
                      <a:pt x="748" y="0"/>
                      <a:pt x="964" y="216"/>
                      <a:pt x="964" y="482"/>
                    </a:cubicBezTo>
                    <a:cubicBezTo>
                      <a:pt x="964" y="748"/>
                      <a:pt x="748" y="965"/>
                      <a:pt x="482" y="965"/>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grpSp>
          <p:nvGrpSpPr>
            <p:cNvPr id="185" name="Google Shape;185;p26"/>
            <p:cNvGrpSpPr/>
            <p:nvPr/>
          </p:nvGrpSpPr>
          <p:grpSpPr>
            <a:xfrm>
              <a:off x="8424002" y="559479"/>
              <a:ext cx="799841" cy="799292"/>
              <a:chOff x="6807240" y="2796480"/>
              <a:chExt cx="524520" cy="524160"/>
            </a:xfrm>
          </p:grpSpPr>
          <p:sp>
            <p:nvSpPr>
              <p:cNvPr id="186" name="Google Shape;186;p26"/>
              <p:cNvSpPr/>
              <p:nvPr/>
            </p:nvSpPr>
            <p:spPr>
              <a:xfrm>
                <a:off x="6807240" y="2796480"/>
                <a:ext cx="524520" cy="524160"/>
              </a:xfrm>
              <a:custGeom>
                <a:rect b="b" l="l" r="r" t="t"/>
                <a:pathLst>
                  <a:path extrusionOk="0" h="1456" w="1457">
                    <a:moveTo>
                      <a:pt x="729" y="1456"/>
                    </a:moveTo>
                    <a:cubicBezTo>
                      <a:pt x="327" y="1456"/>
                      <a:pt x="0" y="1130"/>
                      <a:pt x="0" y="728"/>
                    </a:cubicBezTo>
                    <a:cubicBezTo>
                      <a:pt x="0" y="327"/>
                      <a:pt x="327" y="0"/>
                      <a:pt x="729" y="0"/>
                    </a:cubicBezTo>
                    <a:cubicBezTo>
                      <a:pt x="744" y="0"/>
                      <a:pt x="756" y="12"/>
                      <a:pt x="756" y="27"/>
                    </a:cubicBezTo>
                    <a:cubicBezTo>
                      <a:pt x="756" y="42"/>
                      <a:pt x="744" y="54"/>
                      <a:pt x="729" y="54"/>
                    </a:cubicBezTo>
                    <a:cubicBezTo>
                      <a:pt x="357" y="54"/>
                      <a:pt x="55" y="356"/>
                      <a:pt x="55" y="728"/>
                    </a:cubicBezTo>
                    <a:cubicBezTo>
                      <a:pt x="55" y="1100"/>
                      <a:pt x="357" y="1402"/>
                      <a:pt x="729" y="1402"/>
                    </a:cubicBezTo>
                    <a:cubicBezTo>
                      <a:pt x="1101" y="1402"/>
                      <a:pt x="1403" y="1100"/>
                      <a:pt x="1403" y="728"/>
                    </a:cubicBezTo>
                    <a:cubicBezTo>
                      <a:pt x="1403" y="713"/>
                      <a:pt x="1415" y="701"/>
                      <a:pt x="1430" y="701"/>
                    </a:cubicBezTo>
                    <a:cubicBezTo>
                      <a:pt x="1445" y="701"/>
                      <a:pt x="1457" y="713"/>
                      <a:pt x="1457" y="728"/>
                    </a:cubicBezTo>
                    <a:cubicBezTo>
                      <a:pt x="1457" y="1130"/>
                      <a:pt x="1130" y="1456"/>
                      <a:pt x="729" y="1456"/>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7" name="Google Shape;187;p26"/>
              <p:cNvSpPr/>
              <p:nvPr/>
            </p:nvSpPr>
            <p:spPr>
              <a:xfrm>
                <a:off x="6892920" y="2881800"/>
                <a:ext cx="353520" cy="353520"/>
              </a:xfrm>
              <a:custGeom>
                <a:rect b="b" l="l" r="r" t="t"/>
                <a:pathLst>
                  <a:path extrusionOk="0" h="982" w="982">
                    <a:moveTo>
                      <a:pt x="491" y="271"/>
                    </a:moveTo>
                    <a:cubicBezTo>
                      <a:pt x="370" y="271"/>
                      <a:pt x="271" y="370"/>
                      <a:pt x="271" y="491"/>
                    </a:cubicBezTo>
                    <a:cubicBezTo>
                      <a:pt x="271" y="612"/>
                      <a:pt x="370" y="711"/>
                      <a:pt x="491" y="711"/>
                    </a:cubicBezTo>
                    <a:cubicBezTo>
                      <a:pt x="612" y="711"/>
                      <a:pt x="711" y="612"/>
                      <a:pt x="711" y="491"/>
                    </a:cubicBezTo>
                    <a:cubicBezTo>
                      <a:pt x="711" y="370"/>
                      <a:pt x="612" y="271"/>
                      <a:pt x="491" y="271"/>
                    </a:cubicBezTo>
                    <a:moveTo>
                      <a:pt x="491" y="982"/>
                    </a:moveTo>
                    <a:cubicBezTo>
                      <a:pt x="220" y="982"/>
                      <a:pt x="0" y="762"/>
                      <a:pt x="0" y="491"/>
                    </a:cubicBezTo>
                    <a:cubicBezTo>
                      <a:pt x="0" y="221"/>
                      <a:pt x="220" y="0"/>
                      <a:pt x="491" y="0"/>
                    </a:cubicBezTo>
                    <a:cubicBezTo>
                      <a:pt x="761" y="0"/>
                      <a:pt x="982" y="221"/>
                      <a:pt x="982" y="491"/>
                    </a:cubicBezTo>
                    <a:cubicBezTo>
                      <a:pt x="982" y="762"/>
                      <a:pt x="761" y="982"/>
                      <a:pt x="491" y="982"/>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188" name="Google Shape;188;p26"/>
            <p:cNvSpPr/>
            <p:nvPr/>
          </p:nvSpPr>
          <p:spPr>
            <a:xfrm>
              <a:off x="8517484" y="-739612"/>
              <a:ext cx="1228035" cy="1228035"/>
            </a:xfrm>
            <a:custGeom>
              <a:rect b="b" l="l" r="r" t="t"/>
              <a:pathLst>
                <a:path extrusionOk="0" h="2237" w="2237">
                  <a:moveTo>
                    <a:pt x="36" y="2200"/>
                  </a:moveTo>
                  <a:lnTo>
                    <a:pt x="36" y="2200"/>
                  </a:lnTo>
                  <a:cubicBezTo>
                    <a:pt x="-12" y="2151"/>
                    <a:pt x="-12" y="2072"/>
                    <a:pt x="36" y="2023"/>
                  </a:cubicBezTo>
                  <a:lnTo>
                    <a:pt x="2022" y="37"/>
                  </a:lnTo>
                  <a:cubicBezTo>
                    <a:pt x="2071" y="-12"/>
                    <a:pt x="2151" y="-12"/>
                    <a:pt x="2200" y="37"/>
                  </a:cubicBezTo>
                  <a:cubicBezTo>
                    <a:pt x="2249" y="86"/>
                    <a:pt x="2249" y="166"/>
                    <a:pt x="2200" y="215"/>
                  </a:cubicBezTo>
                  <a:lnTo>
                    <a:pt x="214" y="2200"/>
                  </a:lnTo>
                  <a:cubicBezTo>
                    <a:pt x="165" y="2249"/>
                    <a:pt x="85" y="2249"/>
                    <a:pt x="36" y="2200"/>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9" name="Google Shape;189;p26"/>
            <p:cNvSpPr/>
            <p:nvPr/>
          </p:nvSpPr>
          <p:spPr>
            <a:xfrm>
              <a:off x="-670166" y="4714488"/>
              <a:ext cx="1228035" cy="1228035"/>
            </a:xfrm>
            <a:custGeom>
              <a:rect b="b" l="l" r="r" t="t"/>
              <a:pathLst>
                <a:path extrusionOk="0" h="2237" w="2237">
                  <a:moveTo>
                    <a:pt x="36" y="2200"/>
                  </a:moveTo>
                  <a:lnTo>
                    <a:pt x="36" y="2200"/>
                  </a:lnTo>
                  <a:cubicBezTo>
                    <a:pt x="-12" y="2151"/>
                    <a:pt x="-12" y="2072"/>
                    <a:pt x="36" y="2023"/>
                  </a:cubicBezTo>
                  <a:lnTo>
                    <a:pt x="2022" y="37"/>
                  </a:lnTo>
                  <a:cubicBezTo>
                    <a:pt x="2071" y="-12"/>
                    <a:pt x="2151" y="-12"/>
                    <a:pt x="2200" y="37"/>
                  </a:cubicBezTo>
                  <a:cubicBezTo>
                    <a:pt x="2249" y="86"/>
                    <a:pt x="2249" y="166"/>
                    <a:pt x="2200" y="215"/>
                  </a:cubicBezTo>
                  <a:lnTo>
                    <a:pt x="214" y="2200"/>
                  </a:lnTo>
                  <a:cubicBezTo>
                    <a:pt x="165" y="2249"/>
                    <a:pt x="85" y="2249"/>
                    <a:pt x="36" y="2200"/>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90" name="Shape 190"/>
        <p:cNvGrpSpPr/>
        <p:nvPr/>
      </p:nvGrpSpPr>
      <p:grpSpPr>
        <a:xfrm>
          <a:off x="0" y="0"/>
          <a:ext cx="0" cy="0"/>
          <a:chOff x="0" y="0"/>
          <a:chExt cx="0" cy="0"/>
        </a:xfrm>
      </p:grpSpPr>
      <p:sp>
        <p:nvSpPr>
          <p:cNvPr id="191" name="Google Shape;191;p27"/>
          <p:cNvSpPr/>
          <p:nvPr>
            <p:ph idx="2" type="pic"/>
          </p:nvPr>
        </p:nvSpPr>
        <p:spPr>
          <a:xfrm>
            <a:off x="0" y="150"/>
            <a:ext cx="9144000" cy="5143500"/>
          </a:xfrm>
          <a:prstGeom prst="rect">
            <a:avLst/>
          </a:prstGeom>
          <a:noFill/>
          <a:ln>
            <a:noFill/>
          </a:ln>
        </p:spPr>
      </p:sp>
      <p:sp>
        <p:nvSpPr>
          <p:cNvPr id="192" name="Google Shape;192;p27"/>
          <p:cNvSpPr txBox="1"/>
          <p:nvPr>
            <p:ph type="title"/>
          </p:nvPr>
        </p:nvSpPr>
        <p:spPr>
          <a:xfrm>
            <a:off x="720000" y="488425"/>
            <a:ext cx="7704000" cy="572700"/>
          </a:xfrm>
          <a:prstGeom prst="rect">
            <a:avLst/>
          </a:prstGeom>
          <a:solidFill>
            <a:schemeClr val="lt1"/>
          </a:solid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800"/>
              <a:buNone/>
              <a:defRPr/>
            </a:lvl1pPr>
            <a:lvl2pPr lvl="1" algn="ctr">
              <a:lnSpc>
                <a:spcPct val="115000"/>
              </a:lnSpc>
              <a:spcBef>
                <a:spcPts val="0"/>
              </a:spcBef>
              <a:spcAft>
                <a:spcPts val="0"/>
              </a:spcAft>
              <a:buSzPts val="2400"/>
              <a:buNone/>
              <a:defRPr sz="2400"/>
            </a:lvl2pPr>
            <a:lvl3pPr lvl="2" algn="ctr">
              <a:lnSpc>
                <a:spcPct val="115000"/>
              </a:lnSpc>
              <a:spcBef>
                <a:spcPts val="0"/>
              </a:spcBef>
              <a:spcAft>
                <a:spcPts val="0"/>
              </a:spcAft>
              <a:buSzPts val="2400"/>
              <a:buNone/>
              <a:defRPr sz="2400"/>
            </a:lvl3pPr>
            <a:lvl4pPr lvl="3" algn="ctr">
              <a:lnSpc>
                <a:spcPct val="115000"/>
              </a:lnSpc>
              <a:spcBef>
                <a:spcPts val="0"/>
              </a:spcBef>
              <a:spcAft>
                <a:spcPts val="0"/>
              </a:spcAft>
              <a:buSzPts val="2400"/>
              <a:buNone/>
              <a:defRPr sz="2400"/>
            </a:lvl4pPr>
            <a:lvl5pPr lvl="4" algn="ctr">
              <a:lnSpc>
                <a:spcPct val="115000"/>
              </a:lnSpc>
              <a:spcBef>
                <a:spcPts val="0"/>
              </a:spcBef>
              <a:spcAft>
                <a:spcPts val="0"/>
              </a:spcAft>
              <a:buSzPts val="2400"/>
              <a:buNone/>
              <a:defRPr sz="2400"/>
            </a:lvl5pPr>
            <a:lvl6pPr lvl="5" algn="ctr">
              <a:lnSpc>
                <a:spcPct val="115000"/>
              </a:lnSpc>
              <a:spcBef>
                <a:spcPts val="0"/>
              </a:spcBef>
              <a:spcAft>
                <a:spcPts val="0"/>
              </a:spcAft>
              <a:buSzPts val="2400"/>
              <a:buNone/>
              <a:defRPr sz="2400"/>
            </a:lvl6pPr>
            <a:lvl7pPr lvl="6" algn="ctr">
              <a:lnSpc>
                <a:spcPct val="115000"/>
              </a:lnSpc>
              <a:spcBef>
                <a:spcPts val="0"/>
              </a:spcBef>
              <a:spcAft>
                <a:spcPts val="0"/>
              </a:spcAft>
              <a:buSzPts val="2400"/>
              <a:buNone/>
              <a:defRPr sz="2400"/>
            </a:lvl7pPr>
            <a:lvl8pPr lvl="7" algn="ctr">
              <a:lnSpc>
                <a:spcPct val="115000"/>
              </a:lnSpc>
              <a:spcBef>
                <a:spcPts val="0"/>
              </a:spcBef>
              <a:spcAft>
                <a:spcPts val="0"/>
              </a:spcAft>
              <a:buSzPts val="2400"/>
              <a:buNone/>
              <a:defRPr sz="2400"/>
            </a:lvl8pPr>
            <a:lvl9pPr lvl="8" algn="ctr">
              <a:lnSpc>
                <a:spcPct val="115000"/>
              </a:lnSpc>
              <a:spcBef>
                <a:spcPts val="0"/>
              </a:spcBef>
              <a:spcAft>
                <a:spcPts val="0"/>
              </a:spcAft>
              <a:buSzPts val="2400"/>
              <a:buNone/>
              <a:defRPr sz="24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93" name="Shape 193"/>
        <p:cNvGrpSpPr/>
        <p:nvPr/>
      </p:nvGrpSpPr>
      <p:grpSpPr>
        <a:xfrm>
          <a:off x="0" y="0"/>
          <a:ext cx="0" cy="0"/>
          <a:chOff x="0" y="0"/>
          <a:chExt cx="0" cy="0"/>
        </a:xfrm>
      </p:grpSpPr>
      <p:sp>
        <p:nvSpPr>
          <p:cNvPr id="194" name="Google Shape;194;p28"/>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6000"/>
              <a:buNone/>
              <a:defRPr sz="6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95" name="Google Shape;195;p28"/>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17500" lvl="0" marL="457200" algn="ctr">
              <a:lnSpc>
                <a:spcPct val="115000"/>
              </a:lnSpc>
              <a:spcBef>
                <a:spcPts val="0"/>
              </a:spcBef>
              <a:spcAft>
                <a:spcPts val="0"/>
              </a:spcAft>
              <a:buSzPts val="14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grpSp>
        <p:nvGrpSpPr>
          <p:cNvPr id="196" name="Google Shape;196;p28"/>
          <p:cNvGrpSpPr/>
          <p:nvPr/>
        </p:nvGrpSpPr>
        <p:grpSpPr>
          <a:xfrm>
            <a:off x="-83675" y="3125065"/>
            <a:ext cx="9933866" cy="2244971"/>
            <a:chOff x="-83675" y="3125065"/>
            <a:chExt cx="9933866" cy="2244971"/>
          </a:xfrm>
        </p:grpSpPr>
        <p:sp>
          <p:nvSpPr>
            <p:cNvPr id="197" name="Google Shape;197;p28"/>
            <p:cNvSpPr/>
            <p:nvPr/>
          </p:nvSpPr>
          <p:spPr>
            <a:xfrm>
              <a:off x="-83675" y="4384642"/>
              <a:ext cx="488484" cy="489063"/>
            </a:xfrm>
            <a:custGeom>
              <a:rect b="b" l="l" r="r" t="t"/>
              <a:pathLst>
                <a:path extrusionOk="0" h="845" w="844">
                  <a:moveTo>
                    <a:pt x="420" y="845"/>
                  </a:moveTo>
                  <a:cubicBezTo>
                    <a:pt x="412" y="845"/>
                    <a:pt x="406" y="843"/>
                    <a:pt x="400" y="837"/>
                  </a:cubicBezTo>
                  <a:cubicBezTo>
                    <a:pt x="390" y="827"/>
                    <a:pt x="390" y="809"/>
                    <a:pt x="400" y="799"/>
                  </a:cubicBezTo>
                  <a:lnTo>
                    <a:pt x="717" y="483"/>
                  </a:lnTo>
                  <a:cubicBezTo>
                    <a:pt x="814" y="385"/>
                    <a:pt x="814" y="226"/>
                    <a:pt x="717" y="128"/>
                  </a:cubicBezTo>
                  <a:cubicBezTo>
                    <a:pt x="670" y="81"/>
                    <a:pt x="607" y="54"/>
                    <a:pt x="540" y="54"/>
                  </a:cubicBezTo>
                  <a:cubicBezTo>
                    <a:pt x="473" y="54"/>
                    <a:pt x="410" y="81"/>
                    <a:pt x="362" y="128"/>
                  </a:cubicBezTo>
                  <a:lnTo>
                    <a:pt x="46" y="444"/>
                  </a:lnTo>
                  <a:cubicBezTo>
                    <a:pt x="36" y="455"/>
                    <a:pt x="18" y="455"/>
                    <a:pt x="7" y="444"/>
                  </a:cubicBezTo>
                  <a:cubicBezTo>
                    <a:pt x="-3" y="434"/>
                    <a:pt x="-3" y="417"/>
                    <a:pt x="7" y="406"/>
                  </a:cubicBezTo>
                  <a:lnTo>
                    <a:pt x="324" y="90"/>
                  </a:lnTo>
                  <a:cubicBezTo>
                    <a:pt x="382" y="32"/>
                    <a:pt x="459" y="0"/>
                    <a:pt x="540" y="0"/>
                  </a:cubicBezTo>
                  <a:cubicBezTo>
                    <a:pt x="621" y="0"/>
                    <a:pt x="698" y="32"/>
                    <a:pt x="755" y="90"/>
                  </a:cubicBezTo>
                  <a:cubicBezTo>
                    <a:pt x="874" y="208"/>
                    <a:pt x="874" y="402"/>
                    <a:pt x="755" y="520"/>
                  </a:cubicBezTo>
                  <a:lnTo>
                    <a:pt x="439" y="837"/>
                  </a:lnTo>
                  <a:cubicBezTo>
                    <a:pt x="433" y="843"/>
                    <a:pt x="426" y="845"/>
                    <a:pt x="420" y="845"/>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nvGrpSpPr>
            <p:cNvPr id="198" name="Google Shape;198;p28"/>
            <p:cNvGrpSpPr/>
            <p:nvPr/>
          </p:nvGrpSpPr>
          <p:grpSpPr>
            <a:xfrm>
              <a:off x="189602" y="4465986"/>
              <a:ext cx="782500" cy="782500"/>
              <a:chOff x="189602" y="4465986"/>
              <a:chExt cx="782500" cy="782500"/>
            </a:xfrm>
          </p:grpSpPr>
          <p:sp>
            <p:nvSpPr>
              <p:cNvPr id="199" name="Google Shape;199;p28"/>
              <p:cNvSpPr/>
              <p:nvPr/>
            </p:nvSpPr>
            <p:spPr>
              <a:xfrm>
                <a:off x="286835" y="4816143"/>
                <a:ext cx="335109" cy="335109"/>
              </a:xfrm>
              <a:custGeom>
                <a:rect b="b" l="l" r="r" t="t"/>
                <a:pathLst>
                  <a:path extrusionOk="0" h="579" w="579">
                    <a:moveTo>
                      <a:pt x="289" y="54"/>
                    </a:moveTo>
                    <a:cubicBezTo>
                      <a:pt x="160" y="54"/>
                      <a:pt x="54" y="160"/>
                      <a:pt x="54" y="290"/>
                    </a:cubicBezTo>
                    <a:cubicBezTo>
                      <a:pt x="54" y="420"/>
                      <a:pt x="160" y="525"/>
                      <a:pt x="289" y="525"/>
                    </a:cubicBezTo>
                    <a:cubicBezTo>
                      <a:pt x="419" y="525"/>
                      <a:pt x="525" y="420"/>
                      <a:pt x="525" y="290"/>
                    </a:cubicBezTo>
                    <a:cubicBezTo>
                      <a:pt x="525" y="160"/>
                      <a:pt x="419" y="54"/>
                      <a:pt x="289" y="54"/>
                    </a:cubicBezTo>
                    <a:moveTo>
                      <a:pt x="289" y="579"/>
                    </a:moveTo>
                    <a:cubicBezTo>
                      <a:pt x="130" y="579"/>
                      <a:pt x="0" y="449"/>
                      <a:pt x="0" y="290"/>
                    </a:cubicBezTo>
                    <a:cubicBezTo>
                      <a:pt x="0" y="130"/>
                      <a:pt x="130" y="0"/>
                      <a:pt x="289" y="0"/>
                    </a:cubicBezTo>
                    <a:cubicBezTo>
                      <a:pt x="449" y="0"/>
                      <a:pt x="579" y="130"/>
                      <a:pt x="579" y="290"/>
                    </a:cubicBezTo>
                    <a:cubicBezTo>
                      <a:pt x="579" y="449"/>
                      <a:pt x="449" y="579"/>
                      <a:pt x="289" y="579"/>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00" name="Google Shape;200;p28"/>
              <p:cNvSpPr/>
              <p:nvPr/>
            </p:nvSpPr>
            <p:spPr>
              <a:xfrm>
                <a:off x="189602" y="4465986"/>
                <a:ext cx="782500" cy="782500"/>
              </a:xfrm>
              <a:custGeom>
                <a:rect b="b" l="l" r="r" t="t"/>
                <a:pathLst>
                  <a:path extrusionOk="0" h="1352" w="1352">
                    <a:moveTo>
                      <a:pt x="27" y="1352"/>
                    </a:moveTo>
                    <a:cubicBezTo>
                      <a:pt x="20" y="1352"/>
                      <a:pt x="13" y="1350"/>
                      <a:pt x="8" y="1344"/>
                    </a:cubicBezTo>
                    <a:cubicBezTo>
                      <a:pt x="-3" y="1334"/>
                      <a:pt x="-3" y="1317"/>
                      <a:pt x="8" y="1306"/>
                    </a:cubicBezTo>
                    <a:lnTo>
                      <a:pt x="1306" y="7"/>
                    </a:lnTo>
                    <a:cubicBezTo>
                      <a:pt x="1317" y="-3"/>
                      <a:pt x="1334" y="-3"/>
                      <a:pt x="1345" y="7"/>
                    </a:cubicBezTo>
                    <a:cubicBezTo>
                      <a:pt x="1355" y="18"/>
                      <a:pt x="1355" y="35"/>
                      <a:pt x="1345" y="46"/>
                    </a:cubicBezTo>
                    <a:lnTo>
                      <a:pt x="46" y="1344"/>
                    </a:lnTo>
                    <a:cubicBezTo>
                      <a:pt x="41" y="1350"/>
                      <a:pt x="34" y="1352"/>
                      <a:pt x="27" y="1352"/>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grpSp>
          <p:nvGrpSpPr>
            <p:cNvPr id="201" name="Google Shape;201;p28"/>
            <p:cNvGrpSpPr/>
            <p:nvPr/>
          </p:nvGrpSpPr>
          <p:grpSpPr>
            <a:xfrm>
              <a:off x="8156704" y="3125065"/>
              <a:ext cx="1693487" cy="1526222"/>
              <a:chOff x="6711840" y="214920"/>
              <a:chExt cx="1053360" cy="949320"/>
            </a:xfrm>
          </p:grpSpPr>
          <p:sp>
            <p:nvSpPr>
              <p:cNvPr id="202" name="Google Shape;202;p28"/>
              <p:cNvSpPr/>
              <p:nvPr/>
            </p:nvSpPr>
            <p:spPr>
              <a:xfrm>
                <a:off x="6711840" y="455760"/>
                <a:ext cx="708480" cy="708480"/>
              </a:xfrm>
              <a:custGeom>
                <a:rect b="b" l="l" r="r" t="t"/>
                <a:pathLst>
                  <a:path extrusionOk="0" h="1968" w="1968">
                    <a:moveTo>
                      <a:pt x="27" y="1968"/>
                    </a:moveTo>
                    <a:cubicBezTo>
                      <a:pt x="20" y="1968"/>
                      <a:pt x="13" y="1966"/>
                      <a:pt x="8" y="1961"/>
                    </a:cubicBezTo>
                    <a:cubicBezTo>
                      <a:pt x="-3" y="1950"/>
                      <a:pt x="-3" y="1933"/>
                      <a:pt x="8" y="1922"/>
                    </a:cubicBezTo>
                    <a:lnTo>
                      <a:pt x="1922" y="8"/>
                    </a:lnTo>
                    <a:cubicBezTo>
                      <a:pt x="1933" y="-3"/>
                      <a:pt x="1950" y="-3"/>
                      <a:pt x="1960" y="8"/>
                    </a:cubicBezTo>
                    <a:cubicBezTo>
                      <a:pt x="1971" y="18"/>
                      <a:pt x="1971" y="36"/>
                      <a:pt x="1960" y="46"/>
                    </a:cubicBezTo>
                    <a:lnTo>
                      <a:pt x="46" y="1961"/>
                    </a:lnTo>
                    <a:cubicBezTo>
                      <a:pt x="41" y="1966"/>
                      <a:pt x="34" y="1968"/>
                      <a:pt x="27" y="1968"/>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03" name="Google Shape;203;p28"/>
              <p:cNvSpPr/>
              <p:nvPr/>
            </p:nvSpPr>
            <p:spPr>
              <a:xfrm>
                <a:off x="7056360" y="214920"/>
                <a:ext cx="708840" cy="708840"/>
              </a:xfrm>
              <a:custGeom>
                <a:rect b="b" l="l" r="r" t="t"/>
                <a:pathLst>
                  <a:path extrusionOk="0" h="1969" w="1969">
                    <a:moveTo>
                      <a:pt x="27" y="1969"/>
                    </a:moveTo>
                    <a:cubicBezTo>
                      <a:pt x="20" y="1969"/>
                      <a:pt x="13" y="1965"/>
                      <a:pt x="8" y="1960"/>
                    </a:cubicBezTo>
                    <a:cubicBezTo>
                      <a:pt x="-3" y="1950"/>
                      <a:pt x="-3" y="1933"/>
                      <a:pt x="8" y="1922"/>
                    </a:cubicBezTo>
                    <a:lnTo>
                      <a:pt x="1922" y="8"/>
                    </a:lnTo>
                    <a:cubicBezTo>
                      <a:pt x="1933" y="-3"/>
                      <a:pt x="1950" y="-3"/>
                      <a:pt x="1961" y="8"/>
                    </a:cubicBezTo>
                    <a:cubicBezTo>
                      <a:pt x="1972" y="18"/>
                      <a:pt x="1972" y="35"/>
                      <a:pt x="1961" y="46"/>
                    </a:cubicBezTo>
                    <a:lnTo>
                      <a:pt x="46" y="1960"/>
                    </a:lnTo>
                    <a:cubicBezTo>
                      <a:pt x="41" y="1965"/>
                      <a:pt x="34" y="1969"/>
                      <a:pt x="27" y="1969"/>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grpSp>
        <p:sp>
          <p:nvSpPr>
            <p:cNvPr id="204" name="Google Shape;204;p28"/>
            <p:cNvSpPr/>
            <p:nvPr/>
          </p:nvSpPr>
          <p:spPr>
            <a:xfrm>
              <a:off x="8313297" y="4465978"/>
              <a:ext cx="904062" cy="904058"/>
            </a:xfrm>
            <a:custGeom>
              <a:rect b="b" l="l" r="r" t="t"/>
              <a:pathLst>
                <a:path extrusionOk="0" h="1562" w="1562">
                  <a:moveTo>
                    <a:pt x="1521" y="530"/>
                  </a:moveTo>
                  <a:lnTo>
                    <a:pt x="529" y="1521"/>
                  </a:lnTo>
                  <a:cubicBezTo>
                    <a:pt x="552" y="1529"/>
                    <a:pt x="575" y="1536"/>
                    <a:pt x="598" y="1541"/>
                  </a:cubicBezTo>
                  <a:lnTo>
                    <a:pt x="1541" y="598"/>
                  </a:lnTo>
                  <a:cubicBezTo>
                    <a:pt x="1535" y="575"/>
                    <a:pt x="1529" y="552"/>
                    <a:pt x="1521" y="530"/>
                  </a:cubicBezTo>
                  <a:moveTo>
                    <a:pt x="1467" y="407"/>
                  </a:moveTo>
                  <a:lnTo>
                    <a:pt x="406" y="1467"/>
                  </a:lnTo>
                  <a:cubicBezTo>
                    <a:pt x="426" y="1478"/>
                    <a:pt x="446" y="1488"/>
                    <a:pt x="465" y="1496"/>
                  </a:cubicBezTo>
                  <a:lnTo>
                    <a:pt x="1496" y="466"/>
                  </a:lnTo>
                  <a:cubicBezTo>
                    <a:pt x="1487" y="446"/>
                    <a:pt x="1478" y="426"/>
                    <a:pt x="1467" y="407"/>
                  </a:cubicBezTo>
                  <a:moveTo>
                    <a:pt x="1334" y="1334"/>
                  </a:moveTo>
                  <a:cubicBezTo>
                    <a:pt x="1409" y="1259"/>
                    <a:pt x="1466" y="1172"/>
                    <a:pt x="1504" y="1080"/>
                  </a:cubicBezTo>
                  <a:lnTo>
                    <a:pt x="1079" y="1504"/>
                  </a:lnTo>
                  <a:cubicBezTo>
                    <a:pt x="1172" y="1466"/>
                    <a:pt x="1259" y="1409"/>
                    <a:pt x="1334" y="1334"/>
                  </a:cubicBezTo>
                  <a:moveTo>
                    <a:pt x="1396" y="300"/>
                  </a:moveTo>
                  <a:lnTo>
                    <a:pt x="299" y="1397"/>
                  </a:lnTo>
                  <a:cubicBezTo>
                    <a:pt x="316" y="1410"/>
                    <a:pt x="333" y="1422"/>
                    <a:pt x="350" y="1434"/>
                  </a:cubicBezTo>
                  <a:lnTo>
                    <a:pt x="1434" y="351"/>
                  </a:lnTo>
                  <a:cubicBezTo>
                    <a:pt x="1422" y="333"/>
                    <a:pt x="1410" y="316"/>
                    <a:pt x="1396" y="300"/>
                  </a:cubicBezTo>
                  <a:moveTo>
                    <a:pt x="950" y="1545"/>
                  </a:moveTo>
                  <a:lnTo>
                    <a:pt x="1544" y="951"/>
                  </a:lnTo>
                  <a:cubicBezTo>
                    <a:pt x="1552" y="916"/>
                    <a:pt x="1557" y="881"/>
                    <a:pt x="1560" y="846"/>
                  </a:cubicBezTo>
                  <a:lnTo>
                    <a:pt x="845" y="1560"/>
                  </a:lnTo>
                  <a:cubicBezTo>
                    <a:pt x="881" y="1557"/>
                    <a:pt x="916" y="1552"/>
                    <a:pt x="950" y="1545"/>
                  </a:cubicBezTo>
                  <a:moveTo>
                    <a:pt x="1555" y="673"/>
                  </a:moveTo>
                  <a:lnTo>
                    <a:pt x="673" y="1556"/>
                  </a:lnTo>
                  <a:cubicBezTo>
                    <a:pt x="700" y="1559"/>
                    <a:pt x="727" y="1561"/>
                    <a:pt x="755" y="1562"/>
                  </a:cubicBezTo>
                  <a:lnTo>
                    <a:pt x="1562" y="755"/>
                  </a:lnTo>
                  <a:cubicBezTo>
                    <a:pt x="1562" y="728"/>
                    <a:pt x="1559" y="700"/>
                    <a:pt x="1555" y="673"/>
                  </a:cubicBezTo>
                  <a:moveTo>
                    <a:pt x="1212" y="129"/>
                  </a:moveTo>
                  <a:lnTo>
                    <a:pt x="128" y="1212"/>
                  </a:lnTo>
                  <a:cubicBezTo>
                    <a:pt x="140" y="1229"/>
                    <a:pt x="153" y="1247"/>
                    <a:pt x="166" y="1264"/>
                  </a:cubicBezTo>
                  <a:lnTo>
                    <a:pt x="1263" y="166"/>
                  </a:lnTo>
                  <a:cubicBezTo>
                    <a:pt x="1246" y="153"/>
                    <a:pt x="1230" y="141"/>
                    <a:pt x="1212" y="129"/>
                  </a:cubicBezTo>
                  <a:moveTo>
                    <a:pt x="229" y="229"/>
                  </a:moveTo>
                  <a:cubicBezTo>
                    <a:pt x="153" y="304"/>
                    <a:pt x="97" y="391"/>
                    <a:pt x="58" y="483"/>
                  </a:cubicBezTo>
                  <a:lnTo>
                    <a:pt x="483" y="59"/>
                  </a:lnTo>
                  <a:cubicBezTo>
                    <a:pt x="390" y="97"/>
                    <a:pt x="304" y="153"/>
                    <a:pt x="229" y="229"/>
                  </a:cubicBezTo>
                  <a:moveTo>
                    <a:pt x="612" y="18"/>
                  </a:moveTo>
                  <a:lnTo>
                    <a:pt x="18" y="612"/>
                  </a:lnTo>
                  <a:cubicBezTo>
                    <a:pt x="10" y="647"/>
                    <a:pt x="5" y="682"/>
                    <a:pt x="2" y="717"/>
                  </a:cubicBezTo>
                  <a:lnTo>
                    <a:pt x="717" y="3"/>
                  </a:lnTo>
                  <a:cubicBezTo>
                    <a:pt x="681" y="6"/>
                    <a:pt x="647" y="11"/>
                    <a:pt x="612" y="18"/>
                  </a:cubicBezTo>
                  <a:moveTo>
                    <a:pt x="1334" y="229"/>
                  </a:moveTo>
                  <a:cubicBezTo>
                    <a:pt x="1326" y="221"/>
                    <a:pt x="1319" y="214"/>
                    <a:pt x="1311" y="207"/>
                  </a:cubicBezTo>
                  <a:lnTo>
                    <a:pt x="207" y="1311"/>
                  </a:lnTo>
                  <a:cubicBezTo>
                    <a:pt x="214" y="1319"/>
                    <a:pt x="221" y="1327"/>
                    <a:pt x="229" y="1334"/>
                  </a:cubicBezTo>
                  <a:cubicBezTo>
                    <a:pt x="236" y="1341"/>
                    <a:pt x="244" y="1349"/>
                    <a:pt x="251" y="1356"/>
                  </a:cubicBezTo>
                  <a:lnTo>
                    <a:pt x="1355" y="252"/>
                  </a:lnTo>
                  <a:cubicBezTo>
                    <a:pt x="1348" y="244"/>
                    <a:pt x="1342" y="236"/>
                    <a:pt x="1334" y="229"/>
                  </a:cubicBezTo>
                  <a:moveTo>
                    <a:pt x="808" y="0"/>
                  </a:moveTo>
                  <a:lnTo>
                    <a:pt x="0" y="808"/>
                  </a:lnTo>
                  <a:cubicBezTo>
                    <a:pt x="1" y="835"/>
                    <a:pt x="3" y="863"/>
                    <a:pt x="7" y="890"/>
                  </a:cubicBezTo>
                  <a:lnTo>
                    <a:pt x="889" y="8"/>
                  </a:lnTo>
                  <a:cubicBezTo>
                    <a:pt x="862" y="4"/>
                    <a:pt x="835" y="2"/>
                    <a:pt x="808" y="0"/>
                  </a:cubicBezTo>
                  <a:moveTo>
                    <a:pt x="1097" y="66"/>
                  </a:moveTo>
                  <a:lnTo>
                    <a:pt x="66" y="1097"/>
                  </a:lnTo>
                  <a:cubicBezTo>
                    <a:pt x="75" y="1117"/>
                    <a:pt x="85" y="1137"/>
                    <a:pt x="95" y="1156"/>
                  </a:cubicBezTo>
                  <a:lnTo>
                    <a:pt x="1156" y="96"/>
                  </a:lnTo>
                  <a:cubicBezTo>
                    <a:pt x="1137" y="85"/>
                    <a:pt x="1117" y="75"/>
                    <a:pt x="1097" y="66"/>
                  </a:cubicBezTo>
                  <a:moveTo>
                    <a:pt x="1033" y="41"/>
                  </a:moveTo>
                  <a:lnTo>
                    <a:pt x="41" y="1033"/>
                  </a:lnTo>
                  <a:cubicBezTo>
                    <a:pt x="33" y="1011"/>
                    <a:pt x="27" y="988"/>
                    <a:pt x="21" y="965"/>
                  </a:cubicBezTo>
                  <a:lnTo>
                    <a:pt x="964" y="21"/>
                  </a:lnTo>
                  <a:cubicBezTo>
                    <a:pt x="987" y="27"/>
                    <a:pt x="1010" y="34"/>
                    <a:pt x="1033" y="41"/>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5"/>
        </a:solidFill>
      </p:bgPr>
    </p:bg>
    <p:spTree>
      <p:nvGrpSpPr>
        <p:cNvPr id="205" name="Shape 20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theme" Target="../theme/theme3.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180000" y="307450"/>
            <a:ext cx="8784000" cy="5727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1"/>
              </a:buClr>
              <a:buSzPts val="2800"/>
              <a:buFont typeface="Lexend"/>
              <a:buNone/>
              <a:defRPr b="1" i="0" sz="2800" u="none" cap="none" strike="noStrike">
                <a:solidFill>
                  <a:schemeClr val="dk1"/>
                </a:solidFill>
                <a:latin typeface="Lexend"/>
                <a:ea typeface="Lexend"/>
                <a:cs typeface="Lexend"/>
                <a:sym typeface="Lexend"/>
              </a:defRPr>
            </a:lvl1pPr>
            <a:lvl2pPr lvl="1" marR="0" algn="ctr">
              <a:lnSpc>
                <a:spcPct val="100000"/>
              </a:lnSpc>
              <a:spcBef>
                <a:spcPts val="0"/>
              </a:spcBef>
              <a:spcAft>
                <a:spcPts val="0"/>
              </a:spcAft>
              <a:buClr>
                <a:schemeClr val="dk1"/>
              </a:buClr>
              <a:buSzPts val="2800"/>
              <a:buFont typeface="Lexend"/>
              <a:buNone/>
              <a:defRPr b="1" i="0" sz="2800" u="none" cap="none" strike="noStrike">
                <a:solidFill>
                  <a:schemeClr val="dk1"/>
                </a:solidFill>
                <a:latin typeface="Lexend"/>
                <a:ea typeface="Lexend"/>
                <a:cs typeface="Lexend"/>
                <a:sym typeface="Lexend"/>
              </a:defRPr>
            </a:lvl2pPr>
            <a:lvl3pPr lvl="2" marR="0" algn="ctr">
              <a:lnSpc>
                <a:spcPct val="100000"/>
              </a:lnSpc>
              <a:spcBef>
                <a:spcPts val="0"/>
              </a:spcBef>
              <a:spcAft>
                <a:spcPts val="0"/>
              </a:spcAft>
              <a:buClr>
                <a:schemeClr val="dk1"/>
              </a:buClr>
              <a:buSzPts val="2800"/>
              <a:buFont typeface="Lexend"/>
              <a:buNone/>
              <a:defRPr b="1" i="0" sz="2800" u="none" cap="none" strike="noStrike">
                <a:solidFill>
                  <a:schemeClr val="dk1"/>
                </a:solidFill>
                <a:latin typeface="Lexend"/>
                <a:ea typeface="Lexend"/>
                <a:cs typeface="Lexend"/>
                <a:sym typeface="Lexend"/>
              </a:defRPr>
            </a:lvl3pPr>
            <a:lvl4pPr lvl="3" marR="0" algn="ctr">
              <a:lnSpc>
                <a:spcPct val="100000"/>
              </a:lnSpc>
              <a:spcBef>
                <a:spcPts val="0"/>
              </a:spcBef>
              <a:spcAft>
                <a:spcPts val="0"/>
              </a:spcAft>
              <a:buClr>
                <a:schemeClr val="dk1"/>
              </a:buClr>
              <a:buSzPts val="2800"/>
              <a:buFont typeface="Lexend"/>
              <a:buNone/>
              <a:defRPr b="1" i="0" sz="2800" u="none" cap="none" strike="noStrike">
                <a:solidFill>
                  <a:schemeClr val="dk1"/>
                </a:solidFill>
                <a:latin typeface="Lexend"/>
                <a:ea typeface="Lexend"/>
                <a:cs typeface="Lexend"/>
                <a:sym typeface="Lexend"/>
              </a:defRPr>
            </a:lvl4pPr>
            <a:lvl5pPr lvl="4" marR="0" algn="ctr">
              <a:lnSpc>
                <a:spcPct val="100000"/>
              </a:lnSpc>
              <a:spcBef>
                <a:spcPts val="0"/>
              </a:spcBef>
              <a:spcAft>
                <a:spcPts val="0"/>
              </a:spcAft>
              <a:buClr>
                <a:schemeClr val="dk1"/>
              </a:buClr>
              <a:buSzPts val="2800"/>
              <a:buFont typeface="Lexend"/>
              <a:buNone/>
              <a:defRPr b="1" i="0" sz="2800" u="none" cap="none" strike="noStrike">
                <a:solidFill>
                  <a:schemeClr val="dk1"/>
                </a:solidFill>
                <a:latin typeface="Lexend"/>
                <a:ea typeface="Lexend"/>
                <a:cs typeface="Lexend"/>
                <a:sym typeface="Lexend"/>
              </a:defRPr>
            </a:lvl5pPr>
            <a:lvl6pPr lvl="5" marR="0" algn="ctr">
              <a:lnSpc>
                <a:spcPct val="100000"/>
              </a:lnSpc>
              <a:spcBef>
                <a:spcPts val="0"/>
              </a:spcBef>
              <a:spcAft>
                <a:spcPts val="0"/>
              </a:spcAft>
              <a:buClr>
                <a:schemeClr val="dk1"/>
              </a:buClr>
              <a:buSzPts val="2800"/>
              <a:buFont typeface="Lexend"/>
              <a:buNone/>
              <a:defRPr b="1" i="0" sz="2800" u="none" cap="none" strike="noStrike">
                <a:solidFill>
                  <a:schemeClr val="dk1"/>
                </a:solidFill>
                <a:latin typeface="Lexend"/>
                <a:ea typeface="Lexend"/>
                <a:cs typeface="Lexend"/>
                <a:sym typeface="Lexend"/>
              </a:defRPr>
            </a:lvl6pPr>
            <a:lvl7pPr lvl="6" marR="0" algn="ctr">
              <a:lnSpc>
                <a:spcPct val="100000"/>
              </a:lnSpc>
              <a:spcBef>
                <a:spcPts val="0"/>
              </a:spcBef>
              <a:spcAft>
                <a:spcPts val="0"/>
              </a:spcAft>
              <a:buClr>
                <a:schemeClr val="dk1"/>
              </a:buClr>
              <a:buSzPts val="2800"/>
              <a:buFont typeface="Lexend"/>
              <a:buNone/>
              <a:defRPr b="1" i="0" sz="2800" u="none" cap="none" strike="noStrike">
                <a:solidFill>
                  <a:schemeClr val="dk1"/>
                </a:solidFill>
                <a:latin typeface="Lexend"/>
                <a:ea typeface="Lexend"/>
                <a:cs typeface="Lexend"/>
                <a:sym typeface="Lexend"/>
              </a:defRPr>
            </a:lvl7pPr>
            <a:lvl8pPr lvl="7" marR="0" algn="ctr">
              <a:lnSpc>
                <a:spcPct val="100000"/>
              </a:lnSpc>
              <a:spcBef>
                <a:spcPts val="0"/>
              </a:spcBef>
              <a:spcAft>
                <a:spcPts val="0"/>
              </a:spcAft>
              <a:buClr>
                <a:schemeClr val="dk1"/>
              </a:buClr>
              <a:buSzPts val="2800"/>
              <a:buFont typeface="Lexend"/>
              <a:buNone/>
              <a:defRPr b="1" i="0" sz="2800" u="none" cap="none" strike="noStrike">
                <a:solidFill>
                  <a:schemeClr val="dk1"/>
                </a:solidFill>
                <a:latin typeface="Lexend"/>
                <a:ea typeface="Lexend"/>
                <a:cs typeface="Lexend"/>
                <a:sym typeface="Lexend"/>
              </a:defRPr>
            </a:lvl8pPr>
            <a:lvl9pPr lvl="8" marR="0" algn="ctr">
              <a:lnSpc>
                <a:spcPct val="100000"/>
              </a:lnSpc>
              <a:spcBef>
                <a:spcPts val="0"/>
              </a:spcBef>
              <a:spcAft>
                <a:spcPts val="0"/>
              </a:spcAft>
              <a:buClr>
                <a:schemeClr val="dk1"/>
              </a:buClr>
              <a:buSzPts val="2800"/>
              <a:buFont typeface="Lexend"/>
              <a:buNone/>
              <a:defRPr b="1" i="0" sz="2800" u="none" cap="none" strike="noStrike">
                <a:solidFill>
                  <a:schemeClr val="dk1"/>
                </a:solidFill>
                <a:latin typeface="Lexend"/>
                <a:ea typeface="Lexend"/>
                <a:cs typeface="Lexend"/>
                <a:sym typeface="Lexend"/>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marR="0" algn="l">
              <a:lnSpc>
                <a:spcPct val="115000"/>
              </a:lnSpc>
              <a:spcBef>
                <a:spcPts val="0"/>
              </a:spcBef>
              <a:spcAft>
                <a:spcPts val="0"/>
              </a:spcAft>
              <a:buClr>
                <a:schemeClr val="dk1"/>
              </a:buClr>
              <a:buSzPts val="1400"/>
              <a:buFont typeface="Lexend"/>
              <a:buChar char="●"/>
              <a:defRPr b="0" i="0" sz="1400" u="none" cap="none" strike="noStrike">
                <a:solidFill>
                  <a:schemeClr val="dk1"/>
                </a:solidFill>
                <a:latin typeface="Lexend"/>
                <a:ea typeface="Lexend"/>
                <a:cs typeface="Lexend"/>
                <a:sym typeface="Lexend"/>
              </a:defRPr>
            </a:lvl1pPr>
            <a:lvl2pPr indent="-317500" lvl="1" marL="914400" marR="0" algn="l">
              <a:lnSpc>
                <a:spcPct val="115000"/>
              </a:lnSpc>
              <a:spcBef>
                <a:spcPts val="1600"/>
              </a:spcBef>
              <a:spcAft>
                <a:spcPts val="0"/>
              </a:spcAft>
              <a:buClr>
                <a:schemeClr val="dk1"/>
              </a:buClr>
              <a:buSzPts val="1400"/>
              <a:buFont typeface="Lexend"/>
              <a:buChar char="○"/>
              <a:defRPr b="0" i="0" sz="1400" u="none" cap="none" strike="noStrike">
                <a:solidFill>
                  <a:schemeClr val="dk1"/>
                </a:solidFill>
                <a:latin typeface="Lexend"/>
                <a:ea typeface="Lexend"/>
                <a:cs typeface="Lexend"/>
                <a:sym typeface="Lexend"/>
              </a:defRPr>
            </a:lvl2pPr>
            <a:lvl3pPr indent="-317500" lvl="2" marL="1371600" marR="0" algn="l">
              <a:lnSpc>
                <a:spcPct val="115000"/>
              </a:lnSpc>
              <a:spcBef>
                <a:spcPts val="1600"/>
              </a:spcBef>
              <a:spcAft>
                <a:spcPts val="0"/>
              </a:spcAft>
              <a:buClr>
                <a:schemeClr val="dk1"/>
              </a:buClr>
              <a:buSzPts val="1400"/>
              <a:buFont typeface="Lexend"/>
              <a:buChar char="■"/>
              <a:defRPr b="0" i="0" sz="1400" u="none" cap="none" strike="noStrike">
                <a:solidFill>
                  <a:schemeClr val="dk1"/>
                </a:solidFill>
                <a:latin typeface="Lexend"/>
                <a:ea typeface="Lexend"/>
                <a:cs typeface="Lexend"/>
                <a:sym typeface="Lexend"/>
              </a:defRPr>
            </a:lvl3pPr>
            <a:lvl4pPr indent="-317500" lvl="3" marL="1828800" marR="0" algn="l">
              <a:lnSpc>
                <a:spcPct val="115000"/>
              </a:lnSpc>
              <a:spcBef>
                <a:spcPts val="1600"/>
              </a:spcBef>
              <a:spcAft>
                <a:spcPts val="0"/>
              </a:spcAft>
              <a:buClr>
                <a:schemeClr val="dk1"/>
              </a:buClr>
              <a:buSzPts val="1400"/>
              <a:buFont typeface="Lexend"/>
              <a:buChar char="●"/>
              <a:defRPr b="0" i="0" sz="1400" u="none" cap="none" strike="noStrike">
                <a:solidFill>
                  <a:schemeClr val="dk1"/>
                </a:solidFill>
                <a:latin typeface="Lexend"/>
                <a:ea typeface="Lexend"/>
                <a:cs typeface="Lexend"/>
                <a:sym typeface="Lexend"/>
              </a:defRPr>
            </a:lvl4pPr>
            <a:lvl5pPr indent="-317500" lvl="4" marL="2286000" marR="0" algn="l">
              <a:lnSpc>
                <a:spcPct val="115000"/>
              </a:lnSpc>
              <a:spcBef>
                <a:spcPts val="1600"/>
              </a:spcBef>
              <a:spcAft>
                <a:spcPts val="0"/>
              </a:spcAft>
              <a:buClr>
                <a:schemeClr val="dk1"/>
              </a:buClr>
              <a:buSzPts val="1400"/>
              <a:buFont typeface="Lexend"/>
              <a:buChar char="○"/>
              <a:defRPr b="0" i="0" sz="1400" u="none" cap="none" strike="noStrike">
                <a:solidFill>
                  <a:schemeClr val="dk1"/>
                </a:solidFill>
                <a:latin typeface="Lexend"/>
                <a:ea typeface="Lexend"/>
                <a:cs typeface="Lexend"/>
                <a:sym typeface="Lexend"/>
              </a:defRPr>
            </a:lvl5pPr>
            <a:lvl6pPr indent="-317500" lvl="5" marL="2743200" marR="0" algn="l">
              <a:lnSpc>
                <a:spcPct val="115000"/>
              </a:lnSpc>
              <a:spcBef>
                <a:spcPts val="1600"/>
              </a:spcBef>
              <a:spcAft>
                <a:spcPts val="0"/>
              </a:spcAft>
              <a:buClr>
                <a:schemeClr val="dk1"/>
              </a:buClr>
              <a:buSzPts val="1400"/>
              <a:buFont typeface="Lexend"/>
              <a:buChar char="■"/>
              <a:defRPr b="0" i="0" sz="1400" u="none" cap="none" strike="noStrike">
                <a:solidFill>
                  <a:schemeClr val="dk1"/>
                </a:solidFill>
                <a:latin typeface="Lexend"/>
                <a:ea typeface="Lexend"/>
                <a:cs typeface="Lexend"/>
                <a:sym typeface="Lexend"/>
              </a:defRPr>
            </a:lvl6pPr>
            <a:lvl7pPr indent="-317500" lvl="6" marL="3200400" marR="0" algn="l">
              <a:lnSpc>
                <a:spcPct val="115000"/>
              </a:lnSpc>
              <a:spcBef>
                <a:spcPts val="1600"/>
              </a:spcBef>
              <a:spcAft>
                <a:spcPts val="0"/>
              </a:spcAft>
              <a:buClr>
                <a:schemeClr val="dk1"/>
              </a:buClr>
              <a:buSzPts val="1400"/>
              <a:buFont typeface="Lexend"/>
              <a:buChar char="●"/>
              <a:defRPr b="0" i="0" sz="1400" u="none" cap="none" strike="noStrike">
                <a:solidFill>
                  <a:schemeClr val="dk1"/>
                </a:solidFill>
                <a:latin typeface="Lexend"/>
                <a:ea typeface="Lexend"/>
                <a:cs typeface="Lexend"/>
                <a:sym typeface="Lexend"/>
              </a:defRPr>
            </a:lvl7pPr>
            <a:lvl8pPr indent="-317500" lvl="7" marL="3657600" marR="0" algn="l">
              <a:lnSpc>
                <a:spcPct val="115000"/>
              </a:lnSpc>
              <a:spcBef>
                <a:spcPts val="1600"/>
              </a:spcBef>
              <a:spcAft>
                <a:spcPts val="0"/>
              </a:spcAft>
              <a:buClr>
                <a:schemeClr val="dk1"/>
              </a:buClr>
              <a:buSzPts val="1400"/>
              <a:buFont typeface="Lexend"/>
              <a:buChar char="○"/>
              <a:defRPr b="0" i="0" sz="1400" u="none" cap="none" strike="noStrike">
                <a:solidFill>
                  <a:schemeClr val="dk1"/>
                </a:solidFill>
                <a:latin typeface="Lexend"/>
                <a:ea typeface="Lexend"/>
                <a:cs typeface="Lexend"/>
                <a:sym typeface="Lexend"/>
              </a:defRPr>
            </a:lvl8pPr>
            <a:lvl9pPr indent="-317500" lvl="8" marL="4114800" marR="0" algn="l">
              <a:lnSpc>
                <a:spcPct val="115000"/>
              </a:lnSpc>
              <a:spcBef>
                <a:spcPts val="1600"/>
              </a:spcBef>
              <a:spcAft>
                <a:spcPts val="1600"/>
              </a:spcAft>
              <a:buClr>
                <a:schemeClr val="dk1"/>
              </a:buClr>
              <a:buSzPts val="1400"/>
              <a:buFont typeface="Lexend"/>
              <a:buChar char="■"/>
              <a:defRPr b="0" i="0" sz="1400" u="none" cap="none" strike="noStrike">
                <a:solidFill>
                  <a:schemeClr val="dk1"/>
                </a:solidFill>
                <a:latin typeface="Lexend"/>
                <a:ea typeface="Lexend"/>
                <a:cs typeface="Lexend"/>
                <a:sym typeface="Lexend"/>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xml"/><Relationship Id="rId3" Type="http://schemas.openxmlformats.org/officeDocument/2006/relationships/hyperlink" Target="https://forms.gle/Nh3T7144E6mbwntk9"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9.xml"/><Relationship Id="rId3" Type="http://schemas.openxmlformats.org/officeDocument/2006/relationships/hyperlink" Target="http://www.youtube.com/watch?v=E43-CfukEgs" TargetMode="External"/><Relationship Id="rId4" Type="http://schemas.openxmlformats.org/officeDocument/2006/relationships/image" Target="../media/image1.png"/><Relationship Id="rId5" Type="http://schemas.openxmlformats.org/officeDocument/2006/relationships/hyperlink" Target="http://www.youtube.com/watch?v=E43-CfukEg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0"/>
          <p:cNvSpPr txBox="1"/>
          <p:nvPr>
            <p:ph type="ctrTitle"/>
          </p:nvPr>
        </p:nvSpPr>
        <p:spPr>
          <a:xfrm>
            <a:off x="1004600" y="1191325"/>
            <a:ext cx="5741100" cy="23121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5200"/>
              <a:buNone/>
            </a:pPr>
            <a:r>
              <a:rPr lang="en"/>
              <a:t>Day 3: Dynamics pt. 2</a:t>
            </a:r>
            <a:endParaRPr/>
          </a:p>
        </p:txBody>
      </p:sp>
      <p:sp>
        <p:nvSpPr>
          <p:cNvPr id="211" name="Google Shape;211;p30"/>
          <p:cNvSpPr txBox="1"/>
          <p:nvPr>
            <p:ph idx="1" type="subTitle"/>
          </p:nvPr>
        </p:nvSpPr>
        <p:spPr>
          <a:xfrm>
            <a:off x="1004600" y="3503688"/>
            <a:ext cx="5379600" cy="44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000000"/>
              </a:buClr>
              <a:buSzPts val="2800"/>
              <a:buFont typeface="Arial"/>
              <a:buNone/>
            </a:pPr>
            <a:r>
              <a:rPr lang="en"/>
              <a:t>SHS Physics Club Summer Camp 2026</a:t>
            </a:r>
            <a:endParaRPr/>
          </a:p>
        </p:txBody>
      </p:sp>
      <p:grpSp>
        <p:nvGrpSpPr>
          <p:cNvPr id="212" name="Google Shape;212;p30"/>
          <p:cNvGrpSpPr/>
          <p:nvPr/>
        </p:nvGrpSpPr>
        <p:grpSpPr>
          <a:xfrm>
            <a:off x="6745694" y="-514637"/>
            <a:ext cx="3125846" cy="7384413"/>
            <a:chOff x="6745694" y="-514637"/>
            <a:chExt cx="3125846" cy="7384413"/>
          </a:xfrm>
        </p:grpSpPr>
        <p:grpSp>
          <p:nvGrpSpPr>
            <p:cNvPr id="213" name="Google Shape;213;p30"/>
            <p:cNvGrpSpPr/>
            <p:nvPr/>
          </p:nvGrpSpPr>
          <p:grpSpPr>
            <a:xfrm>
              <a:off x="7453740" y="1762646"/>
              <a:ext cx="1961448" cy="1961448"/>
              <a:chOff x="3335760" y="960480"/>
              <a:chExt cx="1286280" cy="1286280"/>
            </a:xfrm>
          </p:grpSpPr>
          <p:sp>
            <p:nvSpPr>
              <p:cNvPr id="214" name="Google Shape;214;p30"/>
              <p:cNvSpPr/>
              <p:nvPr/>
            </p:nvSpPr>
            <p:spPr>
              <a:xfrm>
                <a:off x="3335760" y="960480"/>
                <a:ext cx="1286280" cy="1286280"/>
              </a:xfrm>
              <a:custGeom>
                <a:rect b="b" l="l" r="r" t="t"/>
                <a:pathLst>
                  <a:path extrusionOk="0" h="3573" w="3573">
                    <a:moveTo>
                      <a:pt x="1786" y="3573"/>
                    </a:moveTo>
                    <a:cubicBezTo>
                      <a:pt x="1771" y="3573"/>
                      <a:pt x="1759" y="3560"/>
                      <a:pt x="1759" y="3546"/>
                    </a:cubicBezTo>
                    <a:cubicBezTo>
                      <a:pt x="1759" y="3531"/>
                      <a:pt x="1771" y="3518"/>
                      <a:pt x="1786" y="3518"/>
                    </a:cubicBezTo>
                    <a:cubicBezTo>
                      <a:pt x="2741" y="3518"/>
                      <a:pt x="3518" y="2742"/>
                      <a:pt x="3518" y="1786"/>
                    </a:cubicBezTo>
                    <a:cubicBezTo>
                      <a:pt x="3518" y="831"/>
                      <a:pt x="2741" y="55"/>
                      <a:pt x="1786" y="55"/>
                    </a:cubicBezTo>
                    <a:cubicBezTo>
                      <a:pt x="831" y="55"/>
                      <a:pt x="54" y="831"/>
                      <a:pt x="54" y="1786"/>
                    </a:cubicBezTo>
                    <a:cubicBezTo>
                      <a:pt x="54" y="1802"/>
                      <a:pt x="42" y="1813"/>
                      <a:pt x="27" y="1813"/>
                    </a:cubicBezTo>
                    <a:cubicBezTo>
                      <a:pt x="12" y="1813"/>
                      <a:pt x="0" y="1802"/>
                      <a:pt x="0" y="1786"/>
                    </a:cubicBezTo>
                    <a:cubicBezTo>
                      <a:pt x="0" y="802"/>
                      <a:pt x="801" y="0"/>
                      <a:pt x="1786" y="0"/>
                    </a:cubicBezTo>
                    <a:cubicBezTo>
                      <a:pt x="2771" y="0"/>
                      <a:pt x="3573" y="802"/>
                      <a:pt x="3573" y="1786"/>
                    </a:cubicBezTo>
                    <a:cubicBezTo>
                      <a:pt x="3573" y="2771"/>
                      <a:pt x="2771" y="3573"/>
                      <a:pt x="1786" y="3573"/>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15" name="Google Shape;215;p30"/>
              <p:cNvSpPr/>
              <p:nvPr/>
            </p:nvSpPr>
            <p:spPr>
              <a:xfrm>
                <a:off x="3453120" y="1077840"/>
                <a:ext cx="1051200" cy="1051560"/>
              </a:xfrm>
              <a:custGeom>
                <a:rect b="b" l="l" r="r" t="t"/>
                <a:pathLst>
                  <a:path extrusionOk="0" h="2921" w="2920">
                    <a:moveTo>
                      <a:pt x="1460" y="54"/>
                    </a:moveTo>
                    <a:cubicBezTo>
                      <a:pt x="685" y="54"/>
                      <a:pt x="54" y="685"/>
                      <a:pt x="54" y="1460"/>
                    </a:cubicBezTo>
                    <a:cubicBezTo>
                      <a:pt x="54" y="2236"/>
                      <a:pt x="685" y="2867"/>
                      <a:pt x="1460" y="2867"/>
                    </a:cubicBezTo>
                    <a:cubicBezTo>
                      <a:pt x="2235" y="2867"/>
                      <a:pt x="2867" y="2236"/>
                      <a:pt x="2867" y="1460"/>
                    </a:cubicBezTo>
                    <a:cubicBezTo>
                      <a:pt x="2867" y="685"/>
                      <a:pt x="2235" y="54"/>
                      <a:pt x="1460" y="54"/>
                    </a:cubicBezTo>
                    <a:moveTo>
                      <a:pt x="1460" y="2921"/>
                    </a:moveTo>
                    <a:cubicBezTo>
                      <a:pt x="655" y="2921"/>
                      <a:pt x="0" y="2266"/>
                      <a:pt x="0" y="1460"/>
                    </a:cubicBezTo>
                    <a:cubicBezTo>
                      <a:pt x="0" y="655"/>
                      <a:pt x="655" y="0"/>
                      <a:pt x="1460" y="0"/>
                    </a:cubicBezTo>
                    <a:cubicBezTo>
                      <a:pt x="2266" y="0"/>
                      <a:pt x="2920" y="655"/>
                      <a:pt x="2920" y="1460"/>
                    </a:cubicBezTo>
                    <a:cubicBezTo>
                      <a:pt x="2920" y="2266"/>
                      <a:pt x="2266" y="2921"/>
                      <a:pt x="1460" y="2921"/>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16" name="Google Shape;216;p30"/>
              <p:cNvSpPr/>
              <p:nvPr/>
            </p:nvSpPr>
            <p:spPr>
              <a:xfrm>
                <a:off x="3570480" y="1195200"/>
                <a:ext cx="816480" cy="816840"/>
              </a:xfrm>
              <a:custGeom>
                <a:rect b="b" l="l" r="r" t="t"/>
                <a:pathLst>
                  <a:path extrusionOk="0" h="2269" w="2268">
                    <a:moveTo>
                      <a:pt x="1134" y="54"/>
                    </a:moveTo>
                    <a:cubicBezTo>
                      <a:pt x="539" y="54"/>
                      <a:pt x="54" y="539"/>
                      <a:pt x="54" y="1134"/>
                    </a:cubicBezTo>
                    <a:cubicBezTo>
                      <a:pt x="54" y="1730"/>
                      <a:pt x="539" y="2214"/>
                      <a:pt x="1134" y="2214"/>
                    </a:cubicBezTo>
                    <a:cubicBezTo>
                      <a:pt x="1730" y="2214"/>
                      <a:pt x="2214" y="1730"/>
                      <a:pt x="2214" y="1134"/>
                    </a:cubicBezTo>
                    <a:cubicBezTo>
                      <a:pt x="2214" y="539"/>
                      <a:pt x="1730" y="54"/>
                      <a:pt x="1134" y="54"/>
                    </a:cubicBezTo>
                    <a:moveTo>
                      <a:pt x="1134" y="2269"/>
                    </a:moveTo>
                    <a:cubicBezTo>
                      <a:pt x="509" y="2269"/>
                      <a:pt x="0" y="1760"/>
                      <a:pt x="0" y="1134"/>
                    </a:cubicBezTo>
                    <a:cubicBezTo>
                      <a:pt x="0" y="509"/>
                      <a:pt x="509" y="0"/>
                      <a:pt x="1134" y="0"/>
                    </a:cubicBezTo>
                    <a:cubicBezTo>
                      <a:pt x="1760" y="0"/>
                      <a:pt x="2268" y="509"/>
                      <a:pt x="2268" y="1134"/>
                    </a:cubicBezTo>
                    <a:cubicBezTo>
                      <a:pt x="2268" y="1760"/>
                      <a:pt x="1760" y="2269"/>
                      <a:pt x="1134" y="2269"/>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17" name="Google Shape;217;p30"/>
              <p:cNvSpPr/>
              <p:nvPr/>
            </p:nvSpPr>
            <p:spPr>
              <a:xfrm>
                <a:off x="3687840" y="1312560"/>
                <a:ext cx="582120" cy="582120"/>
              </a:xfrm>
              <a:custGeom>
                <a:rect b="b" l="l" r="r" t="t"/>
                <a:pathLst>
                  <a:path extrusionOk="0" h="1617" w="1617">
                    <a:moveTo>
                      <a:pt x="808" y="54"/>
                    </a:moveTo>
                    <a:cubicBezTo>
                      <a:pt x="392" y="54"/>
                      <a:pt x="54" y="392"/>
                      <a:pt x="54" y="808"/>
                    </a:cubicBezTo>
                    <a:cubicBezTo>
                      <a:pt x="54" y="1225"/>
                      <a:pt x="392" y="1563"/>
                      <a:pt x="808" y="1563"/>
                    </a:cubicBezTo>
                    <a:cubicBezTo>
                      <a:pt x="1224" y="1563"/>
                      <a:pt x="1562" y="1225"/>
                      <a:pt x="1562" y="808"/>
                    </a:cubicBezTo>
                    <a:cubicBezTo>
                      <a:pt x="1562" y="392"/>
                      <a:pt x="1224" y="54"/>
                      <a:pt x="808" y="54"/>
                    </a:cubicBezTo>
                    <a:moveTo>
                      <a:pt x="808" y="1617"/>
                    </a:moveTo>
                    <a:cubicBezTo>
                      <a:pt x="363" y="1617"/>
                      <a:pt x="0" y="1254"/>
                      <a:pt x="0" y="808"/>
                    </a:cubicBezTo>
                    <a:cubicBezTo>
                      <a:pt x="0" y="363"/>
                      <a:pt x="363" y="0"/>
                      <a:pt x="808" y="0"/>
                    </a:cubicBezTo>
                    <a:cubicBezTo>
                      <a:pt x="1254" y="0"/>
                      <a:pt x="1617" y="363"/>
                      <a:pt x="1617" y="808"/>
                    </a:cubicBezTo>
                    <a:cubicBezTo>
                      <a:pt x="1617" y="1254"/>
                      <a:pt x="1254" y="1617"/>
                      <a:pt x="808" y="1617"/>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18" name="Google Shape;218;p30"/>
              <p:cNvSpPr/>
              <p:nvPr/>
            </p:nvSpPr>
            <p:spPr>
              <a:xfrm>
                <a:off x="3805200" y="1429920"/>
                <a:ext cx="347040" cy="347400"/>
              </a:xfrm>
              <a:custGeom>
                <a:rect b="b" l="l" r="r" t="t"/>
                <a:pathLst>
                  <a:path extrusionOk="0" h="965" w="964">
                    <a:moveTo>
                      <a:pt x="482" y="54"/>
                    </a:moveTo>
                    <a:cubicBezTo>
                      <a:pt x="246" y="54"/>
                      <a:pt x="54" y="246"/>
                      <a:pt x="54" y="482"/>
                    </a:cubicBezTo>
                    <a:cubicBezTo>
                      <a:pt x="54" y="719"/>
                      <a:pt x="246" y="911"/>
                      <a:pt x="482" y="911"/>
                    </a:cubicBezTo>
                    <a:cubicBezTo>
                      <a:pt x="718" y="911"/>
                      <a:pt x="911" y="719"/>
                      <a:pt x="911" y="482"/>
                    </a:cubicBezTo>
                    <a:cubicBezTo>
                      <a:pt x="911" y="246"/>
                      <a:pt x="718" y="54"/>
                      <a:pt x="482" y="54"/>
                    </a:cubicBezTo>
                    <a:moveTo>
                      <a:pt x="482" y="965"/>
                    </a:moveTo>
                    <a:cubicBezTo>
                      <a:pt x="216" y="965"/>
                      <a:pt x="0" y="748"/>
                      <a:pt x="0" y="482"/>
                    </a:cubicBezTo>
                    <a:cubicBezTo>
                      <a:pt x="0" y="216"/>
                      <a:pt x="216" y="0"/>
                      <a:pt x="482" y="0"/>
                    </a:cubicBezTo>
                    <a:cubicBezTo>
                      <a:pt x="748" y="0"/>
                      <a:pt x="964" y="216"/>
                      <a:pt x="964" y="482"/>
                    </a:cubicBezTo>
                    <a:cubicBezTo>
                      <a:pt x="964" y="748"/>
                      <a:pt x="748" y="965"/>
                      <a:pt x="482" y="96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grpSp>
          <p:nvGrpSpPr>
            <p:cNvPr id="219" name="Google Shape;219;p30"/>
            <p:cNvGrpSpPr/>
            <p:nvPr/>
          </p:nvGrpSpPr>
          <p:grpSpPr>
            <a:xfrm>
              <a:off x="6745694" y="4110134"/>
              <a:ext cx="2539507" cy="2759642"/>
              <a:chOff x="2760840" y="3659400"/>
              <a:chExt cx="1665360" cy="1809720"/>
            </a:xfrm>
          </p:grpSpPr>
          <p:sp>
            <p:nvSpPr>
              <p:cNvPr id="220" name="Google Shape;220;p30"/>
              <p:cNvSpPr/>
              <p:nvPr/>
            </p:nvSpPr>
            <p:spPr>
              <a:xfrm>
                <a:off x="2760840" y="3659400"/>
                <a:ext cx="1665360" cy="1809720"/>
              </a:xfrm>
              <a:custGeom>
                <a:rect b="b" l="l" r="r" t="t"/>
                <a:pathLst>
                  <a:path extrusionOk="0" h="5027" w="4626">
                    <a:moveTo>
                      <a:pt x="27" y="5027"/>
                    </a:moveTo>
                    <a:cubicBezTo>
                      <a:pt x="21" y="5027"/>
                      <a:pt x="14" y="5024"/>
                      <a:pt x="9" y="5019"/>
                    </a:cubicBezTo>
                    <a:cubicBezTo>
                      <a:pt x="-2" y="5008"/>
                      <a:pt x="-2" y="4991"/>
                      <a:pt x="9" y="4981"/>
                    </a:cubicBezTo>
                    <a:lnTo>
                      <a:pt x="4497" y="492"/>
                    </a:lnTo>
                    <a:cubicBezTo>
                      <a:pt x="4597" y="392"/>
                      <a:pt x="4597" y="229"/>
                      <a:pt x="4497" y="129"/>
                    </a:cubicBezTo>
                    <a:cubicBezTo>
                      <a:pt x="4397" y="29"/>
                      <a:pt x="4234" y="29"/>
                      <a:pt x="4134" y="129"/>
                    </a:cubicBezTo>
                    <a:lnTo>
                      <a:pt x="2842" y="1421"/>
                    </a:lnTo>
                    <a:cubicBezTo>
                      <a:pt x="2832" y="1431"/>
                      <a:pt x="2814" y="1431"/>
                      <a:pt x="2804" y="1421"/>
                    </a:cubicBezTo>
                    <a:cubicBezTo>
                      <a:pt x="2793" y="1410"/>
                      <a:pt x="2793" y="1394"/>
                      <a:pt x="2804" y="1383"/>
                    </a:cubicBezTo>
                    <a:lnTo>
                      <a:pt x="4096" y="91"/>
                    </a:lnTo>
                    <a:cubicBezTo>
                      <a:pt x="4217" y="-30"/>
                      <a:pt x="4414" y="-30"/>
                      <a:pt x="4535" y="91"/>
                    </a:cubicBezTo>
                    <a:cubicBezTo>
                      <a:pt x="4657" y="212"/>
                      <a:pt x="4657" y="409"/>
                      <a:pt x="4535" y="530"/>
                    </a:cubicBezTo>
                    <a:lnTo>
                      <a:pt x="47" y="5019"/>
                    </a:lnTo>
                    <a:cubicBezTo>
                      <a:pt x="42" y="5024"/>
                      <a:pt x="35" y="5027"/>
                      <a:pt x="27" y="5027"/>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1" name="Google Shape;221;p30"/>
              <p:cNvSpPr/>
              <p:nvPr/>
            </p:nvSpPr>
            <p:spPr>
              <a:xfrm>
                <a:off x="3417066" y="3861974"/>
                <a:ext cx="805320" cy="805320"/>
              </a:xfrm>
              <a:custGeom>
                <a:rect b="b" l="l" r="r" t="t"/>
                <a:pathLst>
                  <a:path extrusionOk="0" h="2237" w="2237">
                    <a:moveTo>
                      <a:pt x="36" y="2200"/>
                    </a:moveTo>
                    <a:lnTo>
                      <a:pt x="36" y="2200"/>
                    </a:lnTo>
                    <a:cubicBezTo>
                      <a:pt x="-12" y="2151"/>
                      <a:pt x="-12" y="2072"/>
                      <a:pt x="36" y="2023"/>
                    </a:cubicBezTo>
                    <a:lnTo>
                      <a:pt x="2022" y="37"/>
                    </a:lnTo>
                    <a:cubicBezTo>
                      <a:pt x="2071" y="-12"/>
                      <a:pt x="2151" y="-12"/>
                      <a:pt x="2200" y="37"/>
                    </a:cubicBezTo>
                    <a:cubicBezTo>
                      <a:pt x="2249" y="86"/>
                      <a:pt x="2249" y="166"/>
                      <a:pt x="2200" y="215"/>
                    </a:cubicBezTo>
                    <a:lnTo>
                      <a:pt x="214" y="2200"/>
                    </a:lnTo>
                    <a:cubicBezTo>
                      <a:pt x="165" y="2249"/>
                      <a:pt x="85" y="2249"/>
                      <a:pt x="36" y="2200"/>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grpSp>
          <p:nvGrpSpPr>
            <p:cNvPr id="222" name="Google Shape;222;p30"/>
            <p:cNvGrpSpPr/>
            <p:nvPr/>
          </p:nvGrpSpPr>
          <p:grpSpPr>
            <a:xfrm>
              <a:off x="8064999" y="-188373"/>
              <a:ext cx="1806540" cy="1730335"/>
              <a:chOff x="4996146" y="494640"/>
              <a:chExt cx="1184694" cy="1134720"/>
            </a:xfrm>
          </p:grpSpPr>
          <p:sp>
            <p:nvSpPr>
              <p:cNvPr id="223" name="Google Shape;223;p30"/>
              <p:cNvSpPr/>
              <p:nvPr/>
            </p:nvSpPr>
            <p:spPr>
              <a:xfrm>
                <a:off x="5046120" y="494640"/>
                <a:ext cx="1134720" cy="1134720"/>
              </a:xfrm>
              <a:custGeom>
                <a:rect b="b" l="l" r="r" t="t"/>
                <a:pathLst>
                  <a:path extrusionOk="0" h="3152" w="3152">
                    <a:moveTo>
                      <a:pt x="433" y="3152"/>
                    </a:moveTo>
                    <a:cubicBezTo>
                      <a:pt x="318" y="3152"/>
                      <a:pt x="209" y="3107"/>
                      <a:pt x="127" y="3026"/>
                    </a:cubicBezTo>
                    <a:cubicBezTo>
                      <a:pt x="45" y="2944"/>
                      <a:pt x="0" y="2835"/>
                      <a:pt x="0" y="2720"/>
                    </a:cubicBezTo>
                    <a:cubicBezTo>
                      <a:pt x="0" y="2604"/>
                      <a:pt x="45" y="2495"/>
                      <a:pt x="127" y="2414"/>
                    </a:cubicBezTo>
                    <a:lnTo>
                      <a:pt x="2533" y="8"/>
                    </a:lnTo>
                    <a:cubicBezTo>
                      <a:pt x="2543" y="-3"/>
                      <a:pt x="2560" y="-3"/>
                      <a:pt x="2571" y="8"/>
                    </a:cubicBezTo>
                    <a:cubicBezTo>
                      <a:pt x="2582" y="19"/>
                      <a:pt x="2582" y="36"/>
                      <a:pt x="2571" y="46"/>
                    </a:cubicBezTo>
                    <a:lnTo>
                      <a:pt x="165" y="2452"/>
                    </a:lnTo>
                    <a:cubicBezTo>
                      <a:pt x="94" y="2523"/>
                      <a:pt x="55" y="2618"/>
                      <a:pt x="55" y="2720"/>
                    </a:cubicBezTo>
                    <a:cubicBezTo>
                      <a:pt x="55" y="2821"/>
                      <a:pt x="94" y="2916"/>
                      <a:pt x="165" y="2987"/>
                    </a:cubicBezTo>
                    <a:cubicBezTo>
                      <a:pt x="237" y="3059"/>
                      <a:pt x="332" y="3098"/>
                      <a:pt x="433" y="3098"/>
                    </a:cubicBezTo>
                    <a:cubicBezTo>
                      <a:pt x="534" y="3098"/>
                      <a:pt x="629" y="3059"/>
                      <a:pt x="701" y="2987"/>
                    </a:cubicBezTo>
                    <a:lnTo>
                      <a:pt x="3106" y="582"/>
                    </a:lnTo>
                    <a:cubicBezTo>
                      <a:pt x="3117" y="571"/>
                      <a:pt x="3134" y="571"/>
                      <a:pt x="3145" y="582"/>
                    </a:cubicBezTo>
                    <a:cubicBezTo>
                      <a:pt x="3155" y="592"/>
                      <a:pt x="3155" y="609"/>
                      <a:pt x="3145" y="620"/>
                    </a:cubicBezTo>
                    <a:lnTo>
                      <a:pt x="739" y="3026"/>
                    </a:lnTo>
                    <a:cubicBezTo>
                      <a:pt x="657" y="3107"/>
                      <a:pt x="549" y="3152"/>
                      <a:pt x="433" y="3152"/>
                    </a:cubicBezTo>
                    <a:close/>
                  </a:path>
                </a:pathLst>
              </a:custGeom>
              <a:solidFill>
                <a:schemeClr val="l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4" name="Google Shape;224;p30"/>
              <p:cNvSpPr/>
              <p:nvPr/>
            </p:nvSpPr>
            <p:spPr>
              <a:xfrm>
                <a:off x="4996146" y="851220"/>
                <a:ext cx="261720" cy="261720"/>
              </a:xfrm>
              <a:custGeom>
                <a:rect b="b" l="l" r="r" t="t"/>
                <a:pathLst>
                  <a:path extrusionOk="0" h="727" w="727">
                    <a:moveTo>
                      <a:pt x="363" y="727"/>
                    </a:moveTo>
                    <a:cubicBezTo>
                      <a:pt x="163" y="727"/>
                      <a:pt x="0" y="564"/>
                      <a:pt x="0" y="363"/>
                    </a:cubicBezTo>
                    <a:cubicBezTo>
                      <a:pt x="0" y="163"/>
                      <a:pt x="163" y="0"/>
                      <a:pt x="363" y="0"/>
                    </a:cubicBezTo>
                    <a:cubicBezTo>
                      <a:pt x="378" y="0"/>
                      <a:pt x="390" y="12"/>
                      <a:pt x="390" y="27"/>
                    </a:cubicBezTo>
                    <a:cubicBezTo>
                      <a:pt x="390" y="42"/>
                      <a:pt x="378" y="54"/>
                      <a:pt x="363" y="54"/>
                    </a:cubicBezTo>
                    <a:cubicBezTo>
                      <a:pt x="193" y="54"/>
                      <a:pt x="54" y="193"/>
                      <a:pt x="54" y="363"/>
                    </a:cubicBezTo>
                    <a:cubicBezTo>
                      <a:pt x="54" y="534"/>
                      <a:pt x="193" y="673"/>
                      <a:pt x="363" y="673"/>
                    </a:cubicBezTo>
                    <a:cubicBezTo>
                      <a:pt x="534" y="673"/>
                      <a:pt x="672" y="534"/>
                      <a:pt x="672" y="363"/>
                    </a:cubicBezTo>
                    <a:cubicBezTo>
                      <a:pt x="672" y="348"/>
                      <a:pt x="684" y="337"/>
                      <a:pt x="699" y="337"/>
                    </a:cubicBezTo>
                    <a:cubicBezTo>
                      <a:pt x="714" y="337"/>
                      <a:pt x="727" y="348"/>
                      <a:pt x="727" y="363"/>
                    </a:cubicBezTo>
                    <a:cubicBezTo>
                      <a:pt x="727" y="564"/>
                      <a:pt x="563" y="727"/>
                      <a:pt x="363" y="727"/>
                    </a:cubicBezTo>
                    <a:close/>
                  </a:path>
                </a:pathLst>
              </a:custGeom>
              <a:solidFill>
                <a:schemeClr val="l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5" name="Google Shape;225;p30"/>
              <p:cNvSpPr/>
              <p:nvPr/>
            </p:nvSpPr>
            <p:spPr>
              <a:xfrm>
                <a:off x="5195520" y="1364760"/>
                <a:ext cx="115200" cy="115200"/>
              </a:xfrm>
              <a:custGeom>
                <a:rect b="b" l="l" r="r" t="t"/>
                <a:pathLst>
                  <a:path extrusionOk="0" h="320" w="320">
                    <a:moveTo>
                      <a:pt x="160" y="54"/>
                    </a:moveTo>
                    <a:cubicBezTo>
                      <a:pt x="132" y="54"/>
                      <a:pt x="106" y="65"/>
                      <a:pt x="86" y="85"/>
                    </a:cubicBezTo>
                    <a:cubicBezTo>
                      <a:pt x="44" y="127"/>
                      <a:pt x="44" y="194"/>
                      <a:pt x="86" y="235"/>
                    </a:cubicBezTo>
                    <a:cubicBezTo>
                      <a:pt x="106" y="255"/>
                      <a:pt x="132" y="266"/>
                      <a:pt x="160" y="266"/>
                    </a:cubicBezTo>
                    <a:cubicBezTo>
                      <a:pt x="189" y="266"/>
                      <a:pt x="216" y="255"/>
                      <a:pt x="235" y="235"/>
                    </a:cubicBezTo>
                    <a:lnTo>
                      <a:pt x="235" y="235"/>
                    </a:lnTo>
                    <a:cubicBezTo>
                      <a:pt x="255" y="215"/>
                      <a:pt x="267" y="189"/>
                      <a:pt x="267" y="160"/>
                    </a:cubicBezTo>
                    <a:cubicBezTo>
                      <a:pt x="267" y="132"/>
                      <a:pt x="255" y="105"/>
                      <a:pt x="235" y="85"/>
                    </a:cubicBezTo>
                    <a:cubicBezTo>
                      <a:pt x="216" y="65"/>
                      <a:pt x="189" y="54"/>
                      <a:pt x="160" y="54"/>
                    </a:cubicBezTo>
                    <a:moveTo>
                      <a:pt x="160" y="320"/>
                    </a:moveTo>
                    <a:cubicBezTo>
                      <a:pt x="118" y="320"/>
                      <a:pt x="77" y="304"/>
                      <a:pt x="47" y="273"/>
                    </a:cubicBezTo>
                    <a:cubicBezTo>
                      <a:pt x="-15" y="211"/>
                      <a:pt x="-15" y="109"/>
                      <a:pt x="47" y="47"/>
                    </a:cubicBezTo>
                    <a:cubicBezTo>
                      <a:pt x="110" y="-15"/>
                      <a:pt x="211" y="-15"/>
                      <a:pt x="274" y="47"/>
                    </a:cubicBezTo>
                    <a:cubicBezTo>
                      <a:pt x="304" y="77"/>
                      <a:pt x="320" y="118"/>
                      <a:pt x="320" y="160"/>
                    </a:cubicBezTo>
                    <a:cubicBezTo>
                      <a:pt x="320" y="203"/>
                      <a:pt x="304" y="243"/>
                      <a:pt x="274" y="273"/>
                    </a:cubicBezTo>
                    <a:lnTo>
                      <a:pt x="274" y="274"/>
                    </a:lnTo>
                    <a:cubicBezTo>
                      <a:pt x="244" y="304"/>
                      <a:pt x="203" y="320"/>
                      <a:pt x="160" y="320"/>
                    </a:cubicBezTo>
                    <a:close/>
                  </a:path>
                </a:pathLst>
              </a:custGeom>
              <a:solidFill>
                <a:schemeClr val="l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6" name="Google Shape;226;p30"/>
              <p:cNvSpPr/>
              <p:nvPr/>
            </p:nvSpPr>
            <p:spPr>
              <a:xfrm>
                <a:off x="5342400" y="1218240"/>
                <a:ext cx="115200" cy="114840"/>
              </a:xfrm>
              <a:custGeom>
                <a:rect b="b" l="l" r="r" t="t"/>
                <a:pathLst>
                  <a:path extrusionOk="0" h="319" w="320">
                    <a:moveTo>
                      <a:pt x="160" y="53"/>
                    </a:moveTo>
                    <a:cubicBezTo>
                      <a:pt x="132" y="53"/>
                      <a:pt x="105" y="65"/>
                      <a:pt x="85" y="85"/>
                    </a:cubicBezTo>
                    <a:cubicBezTo>
                      <a:pt x="65" y="105"/>
                      <a:pt x="54" y="131"/>
                      <a:pt x="54" y="159"/>
                    </a:cubicBezTo>
                    <a:cubicBezTo>
                      <a:pt x="54" y="188"/>
                      <a:pt x="65" y="215"/>
                      <a:pt x="85" y="235"/>
                    </a:cubicBezTo>
                    <a:cubicBezTo>
                      <a:pt x="105" y="254"/>
                      <a:pt x="132" y="265"/>
                      <a:pt x="160" y="265"/>
                    </a:cubicBezTo>
                    <a:cubicBezTo>
                      <a:pt x="189" y="265"/>
                      <a:pt x="215" y="254"/>
                      <a:pt x="235" y="235"/>
                    </a:cubicBezTo>
                    <a:cubicBezTo>
                      <a:pt x="255" y="215"/>
                      <a:pt x="266" y="188"/>
                      <a:pt x="266" y="159"/>
                    </a:cubicBezTo>
                    <a:cubicBezTo>
                      <a:pt x="266" y="131"/>
                      <a:pt x="255" y="105"/>
                      <a:pt x="235" y="85"/>
                    </a:cubicBezTo>
                    <a:cubicBezTo>
                      <a:pt x="215" y="65"/>
                      <a:pt x="189" y="53"/>
                      <a:pt x="160" y="53"/>
                    </a:cubicBezTo>
                    <a:moveTo>
                      <a:pt x="160" y="319"/>
                    </a:moveTo>
                    <a:cubicBezTo>
                      <a:pt x="119" y="319"/>
                      <a:pt x="78" y="304"/>
                      <a:pt x="47" y="272"/>
                    </a:cubicBezTo>
                    <a:cubicBezTo>
                      <a:pt x="-16" y="210"/>
                      <a:pt x="-16" y="109"/>
                      <a:pt x="47" y="46"/>
                    </a:cubicBezTo>
                    <a:cubicBezTo>
                      <a:pt x="109" y="-16"/>
                      <a:pt x="211" y="-16"/>
                      <a:pt x="273" y="46"/>
                    </a:cubicBezTo>
                    <a:cubicBezTo>
                      <a:pt x="336" y="109"/>
                      <a:pt x="336" y="210"/>
                      <a:pt x="273" y="272"/>
                    </a:cubicBezTo>
                    <a:cubicBezTo>
                      <a:pt x="242" y="304"/>
                      <a:pt x="201" y="319"/>
                      <a:pt x="160" y="319"/>
                    </a:cubicBezTo>
                    <a:close/>
                  </a:path>
                </a:pathLst>
              </a:custGeom>
              <a:solidFill>
                <a:schemeClr val="l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7" name="Google Shape;227;p30"/>
              <p:cNvSpPr/>
              <p:nvPr/>
            </p:nvSpPr>
            <p:spPr>
              <a:xfrm>
                <a:off x="5489280" y="1071360"/>
                <a:ext cx="115200" cy="115200"/>
              </a:xfrm>
              <a:custGeom>
                <a:rect b="b" l="l" r="r" t="t"/>
                <a:pathLst>
                  <a:path extrusionOk="0" h="320" w="320">
                    <a:moveTo>
                      <a:pt x="160" y="54"/>
                    </a:moveTo>
                    <a:cubicBezTo>
                      <a:pt x="131" y="54"/>
                      <a:pt x="105" y="65"/>
                      <a:pt x="85" y="85"/>
                    </a:cubicBezTo>
                    <a:cubicBezTo>
                      <a:pt x="43" y="127"/>
                      <a:pt x="43" y="194"/>
                      <a:pt x="85" y="235"/>
                    </a:cubicBezTo>
                    <a:cubicBezTo>
                      <a:pt x="126" y="276"/>
                      <a:pt x="193" y="276"/>
                      <a:pt x="235" y="235"/>
                    </a:cubicBezTo>
                    <a:cubicBezTo>
                      <a:pt x="276" y="194"/>
                      <a:pt x="276" y="127"/>
                      <a:pt x="235" y="85"/>
                    </a:cubicBezTo>
                    <a:cubicBezTo>
                      <a:pt x="215" y="65"/>
                      <a:pt x="188" y="54"/>
                      <a:pt x="160" y="54"/>
                    </a:cubicBezTo>
                    <a:moveTo>
                      <a:pt x="160" y="320"/>
                    </a:moveTo>
                    <a:cubicBezTo>
                      <a:pt x="119" y="320"/>
                      <a:pt x="78" y="304"/>
                      <a:pt x="47" y="273"/>
                    </a:cubicBezTo>
                    <a:cubicBezTo>
                      <a:pt x="-16" y="210"/>
                      <a:pt x="-16" y="109"/>
                      <a:pt x="47" y="47"/>
                    </a:cubicBezTo>
                    <a:cubicBezTo>
                      <a:pt x="77" y="17"/>
                      <a:pt x="117" y="0"/>
                      <a:pt x="160" y="0"/>
                    </a:cubicBezTo>
                    <a:cubicBezTo>
                      <a:pt x="203" y="0"/>
                      <a:pt x="243" y="17"/>
                      <a:pt x="273" y="47"/>
                    </a:cubicBezTo>
                    <a:cubicBezTo>
                      <a:pt x="335" y="109"/>
                      <a:pt x="335" y="210"/>
                      <a:pt x="273" y="273"/>
                    </a:cubicBezTo>
                    <a:cubicBezTo>
                      <a:pt x="242" y="304"/>
                      <a:pt x="201" y="320"/>
                      <a:pt x="160" y="320"/>
                    </a:cubicBezTo>
                    <a:close/>
                  </a:path>
                </a:pathLst>
              </a:custGeom>
              <a:solidFill>
                <a:schemeClr val="l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8" name="Google Shape;228;p30"/>
              <p:cNvSpPr/>
              <p:nvPr/>
            </p:nvSpPr>
            <p:spPr>
              <a:xfrm>
                <a:off x="5636160" y="924480"/>
                <a:ext cx="115200" cy="115200"/>
              </a:xfrm>
              <a:custGeom>
                <a:rect b="b" l="l" r="r" t="t"/>
                <a:pathLst>
                  <a:path extrusionOk="0" h="320" w="320">
                    <a:moveTo>
                      <a:pt x="159" y="54"/>
                    </a:moveTo>
                    <a:cubicBezTo>
                      <a:pt x="132" y="54"/>
                      <a:pt x="105" y="65"/>
                      <a:pt x="85" y="85"/>
                    </a:cubicBezTo>
                    <a:cubicBezTo>
                      <a:pt x="65" y="105"/>
                      <a:pt x="53" y="132"/>
                      <a:pt x="53" y="160"/>
                    </a:cubicBezTo>
                    <a:cubicBezTo>
                      <a:pt x="53" y="189"/>
                      <a:pt x="65" y="215"/>
                      <a:pt x="85" y="235"/>
                    </a:cubicBezTo>
                    <a:cubicBezTo>
                      <a:pt x="104" y="255"/>
                      <a:pt x="131" y="266"/>
                      <a:pt x="159" y="266"/>
                    </a:cubicBezTo>
                    <a:cubicBezTo>
                      <a:pt x="188" y="266"/>
                      <a:pt x="214" y="255"/>
                      <a:pt x="234" y="235"/>
                    </a:cubicBezTo>
                    <a:cubicBezTo>
                      <a:pt x="254" y="215"/>
                      <a:pt x="265" y="189"/>
                      <a:pt x="265" y="160"/>
                    </a:cubicBezTo>
                    <a:cubicBezTo>
                      <a:pt x="265" y="132"/>
                      <a:pt x="254" y="105"/>
                      <a:pt x="234" y="85"/>
                    </a:cubicBezTo>
                    <a:cubicBezTo>
                      <a:pt x="213" y="65"/>
                      <a:pt x="186" y="54"/>
                      <a:pt x="159" y="54"/>
                    </a:cubicBezTo>
                    <a:moveTo>
                      <a:pt x="159" y="320"/>
                    </a:moveTo>
                    <a:cubicBezTo>
                      <a:pt x="118" y="320"/>
                      <a:pt x="77" y="305"/>
                      <a:pt x="46" y="274"/>
                    </a:cubicBezTo>
                    <a:cubicBezTo>
                      <a:pt x="16" y="243"/>
                      <a:pt x="0" y="203"/>
                      <a:pt x="0" y="160"/>
                    </a:cubicBezTo>
                    <a:cubicBezTo>
                      <a:pt x="0" y="118"/>
                      <a:pt x="16" y="77"/>
                      <a:pt x="46" y="47"/>
                    </a:cubicBezTo>
                    <a:cubicBezTo>
                      <a:pt x="109" y="-15"/>
                      <a:pt x="210" y="-15"/>
                      <a:pt x="273" y="47"/>
                    </a:cubicBezTo>
                    <a:cubicBezTo>
                      <a:pt x="335" y="110"/>
                      <a:pt x="335" y="211"/>
                      <a:pt x="273" y="274"/>
                    </a:cubicBezTo>
                    <a:cubicBezTo>
                      <a:pt x="242" y="305"/>
                      <a:pt x="201" y="320"/>
                      <a:pt x="159" y="320"/>
                    </a:cubicBezTo>
                    <a:close/>
                  </a:path>
                </a:pathLst>
              </a:custGeom>
              <a:solidFill>
                <a:schemeClr val="l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grpSp>
          <p:nvGrpSpPr>
            <p:cNvPr id="229" name="Google Shape;229;p30"/>
            <p:cNvGrpSpPr/>
            <p:nvPr/>
          </p:nvGrpSpPr>
          <p:grpSpPr>
            <a:xfrm>
              <a:off x="7265152" y="886004"/>
              <a:ext cx="799841" cy="799292"/>
              <a:chOff x="6807240" y="2796480"/>
              <a:chExt cx="524520" cy="524160"/>
            </a:xfrm>
          </p:grpSpPr>
          <p:sp>
            <p:nvSpPr>
              <p:cNvPr id="230" name="Google Shape;230;p30"/>
              <p:cNvSpPr/>
              <p:nvPr/>
            </p:nvSpPr>
            <p:spPr>
              <a:xfrm>
                <a:off x="6807240" y="2796480"/>
                <a:ext cx="524520" cy="524160"/>
              </a:xfrm>
              <a:custGeom>
                <a:rect b="b" l="l" r="r" t="t"/>
                <a:pathLst>
                  <a:path extrusionOk="0" h="1456" w="1457">
                    <a:moveTo>
                      <a:pt x="729" y="1456"/>
                    </a:moveTo>
                    <a:cubicBezTo>
                      <a:pt x="327" y="1456"/>
                      <a:pt x="0" y="1130"/>
                      <a:pt x="0" y="728"/>
                    </a:cubicBezTo>
                    <a:cubicBezTo>
                      <a:pt x="0" y="327"/>
                      <a:pt x="327" y="0"/>
                      <a:pt x="729" y="0"/>
                    </a:cubicBezTo>
                    <a:cubicBezTo>
                      <a:pt x="744" y="0"/>
                      <a:pt x="756" y="12"/>
                      <a:pt x="756" y="27"/>
                    </a:cubicBezTo>
                    <a:cubicBezTo>
                      <a:pt x="756" y="42"/>
                      <a:pt x="744" y="54"/>
                      <a:pt x="729" y="54"/>
                    </a:cubicBezTo>
                    <a:cubicBezTo>
                      <a:pt x="357" y="54"/>
                      <a:pt x="55" y="356"/>
                      <a:pt x="55" y="728"/>
                    </a:cubicBezTo>
                    <a:cubicBezTo>
                      <a:pt x="55" y="1100"/>
                      <a:pt x="357" y="1402"/>
                      <a:pt x="729" y="1402"/>
                    </a:cubicBezTo>
                    <a:cubicBezTo>
                      <a:pt x="1101" y="1402"/>
                      <a:pt x="1403" y="1100"/>
                      <a:pt x="1403" y="728"/>
                    </a:cubicBezTo>
                    <a:cubicBezTo>
                      <a:pt x="1403" y="713"/>
                      <a:pt x="1415" y="701"/>
                      <a:pt x="1430" y="701"/>
                    </a:cubicBezTo>
                    <a:cubicBezTo>
                      <a:pt x="1445" y="701"/>
                      <a:pt x="1457" y="713"/>
                      <a:pt x="1457" y="728"/>
                    </a:cubicBezTo>
                    <a:cubicBezTo>
                      <a:pt x="1457" y="1130"/>
                      <a:pt x="1130" y="1456"/>
                      <a:pt x="729" y="1456"/>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1" name="Google Shape;231;p30"/>
              <p:cNvSpPr/>
              <p:nvPr/>
            </p:nvSpPr>
            <p:spPr>
              <a:xfrm>
                <a:off x="6892920" y="2881800"/>
                <a:ext cx="353520" cy="353520"/>
              </a:xfrm>
              <a:custGeom>
                <a:rect b="b" l="l" r="r" t="t"/>
                <a:pathLst>
                  <a:path extrusionOk="0" h="982" w="982">
                    <a:moveTo>
                      <a:pt x="491" y="271"/>
                    </a:moveTo>
                    <a:cubicBezTo>
                      <a:pt x="370" y="271"/>
                      <a:pt x="271" y="370"/>
                      <a:pt x="271" y="491"/>
                    </a:cubicBezTo>
                    <a:cubicBezTo>
                      <a:pt x="271" y="612"/>
                      <a:pt x="370" y="711"/>
                      <a:pt x="491" y="711"/>
                    </a:cubicBezTo>
                    <a:cubicBezTo>
                      <a:pt x="612" y="711"/>
                      <a:pt x="711" y="612"/>
                      <a:pt x="711" y="491"/>
                    </a:cubicBezTo>
                    <a:cubicBezTo>
                      <a:pt x="711" y="370"/>
                      <a:pt x="612" y="271"/>
                      <a:pt x="491" y="271"/>
                    </a:cubicBezTo>
                    <a:moveTo>
                      <a:pt x="491" y="982"/>
                    </a:moveTo>
                    <a:cubicBezTo>
                      <a:pt x="220" y="982"/>
                      <a:pt x="0" y="762"/>
                      <a:pt x="0" y="491"/>
                    </a:cubicBezTo>
                    <a:cubicBezTo>
                      <a:pt x="0" y="221"/>
                      <a:pt x="220" y="0"/>
                      <a:pt x="491" y="0"/>
                    </a:cubicBezTo>
                    <a:cubicBezTo>
                      <a:pt x="761" y="0"/>
                      <a:pt x="982" y="221"/>
                      <a:pt x="982" y="491"/>
                    </a:cubicBezTo>
                    <a:cubicBezTo>
                      <a:pt x="982" y="762"/>
                      <a:pt x="761" y="982"/>
                      <a:pt x="491" y="982"/>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grpSp>
          <p:nvGrpSpPr>
            <p:cNvPr id="232" name="Google Shape;232;p30"/>
            <p:cNvGrpSpPr/>
            <p:nvPr/>
          </p:nvGrpSpPr>
          <p:grpSpPr>
            <a:xfrm>
              <a:off x="7265154" y="3590184"/>
              <a:ext cx="1218700" cy="1218700"/>
              <a:chOff x="5033520" y="2269080"/>
              <a:chExt cx="799200" cy="799200"/>
            </a:xfrm>
          </p:grpSpPr>
          <p:sp>
            <p:nvSpPr>
              <p:cNvPr id="233" name="Google Shape;233;p30"/>
              <p:cNvSpPr/>
              <p:nvPr/>
            </p:nvSpPr>
            <p:spPr>
              <a:xfrm>
                <a:off x="5033520" y="2269080"/>
                <a:ext cx="799200" cy="799200"/>
              </a:xfrm>
              <a:custGeom>
                <a:rect b="b" l="l" r="r" t="t"/>
                <a:pathLst>
                  <a:path extrusionOk="0" h="2220" w="2220">
                    <a:moveTo>
                      <a:pt x="1110" y="2220"/>
                    </a:moveTo>
                    <a:cubicBezTo>
                      <a:pt x="498" y="2220"/>
                      <a:pt x="0" y="1722"/>
                      <a:pt x="0" y="1110"/>
                    </a:cubicBezTo>
                    <a:cubicBezTo>
                      <a:pt x="0" y="498"/>
                      <a:pt x="498" y="0"/>
                      <a:pt x="1110" y="0"/>
                    </a:cubicBezTo>
                    <a:lnTo>
                      <a:pt x="1110" y="54"/>
                    </a:lnTo>
                    <a:cubicBezTo>
                      <a:pt x="528" y="54"/>
                      <a:pt x="54" y="528"/>
                      <a:pt x="54" y="1110"/>
                    </a:cubicBezTo>
                    <a:cubicBezTo>
                      <a:pt x="54" y="1692"/>
                      <a:pt x="528" y="2166"/>
                      <a:pt x="1110" y="2166"/>
                    </a:cubicBezTo>
                    <a:cubicBezTo>
                      <a:pt x="1693" y="2166"/>
                      <a:pt x="2167" y="1692"/>
                      <a:pt x="2167" y="1110"/>
                    </a:cubicBezTo>
                    <a:lnTo>
                      <a:pt x="2220" y="1110"/>
                    </a:lnTo>
                    <a:cubicBezTo>
                      <a:pt x="2220" y="1722"/>
                      <a:pt x="1723" y="2220"/>
                      <a:pt x="1110" y="2220"/>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4" name="Google Shape;234;p30"/>
              <p:cNvSpPr/>
              <p:nvPr/>
            </p:nvSpPr>
            <p:spPr>
              <a:xfrm>
                <a:off x="5148360" y="2383920"/>
                <a:ext cx="569880" cy="569520"/>
              </a:xfrm>
              <a:custGeom>
                <a:rect b="b" l="l" r="r" t="t"/>
                <a:pathLst>
                  <a:path extrusionOk="0" h="1582" w="1583">
                    <a:moveTo>
                      <a:pt x="791" y="54"/>
                    </a:moveTo>
                    <a:cubicBezTo>
                      <a:pt x="385" y="54"/>
                      <a:pt x="54" y="385"/>
                      <a:pt x="54" y="791"/>
                    </a:cubicBezTo>
                    <a:cubicBezTo>
                      <a:pt x="54" y="1197"/>
                      <a:pt x="385" y="1528"/>
                      <a:pt x="791" y="1528"/>
                    </a:cubicBezTo>
                    <a:cubicBezTo>
                      <a:pt x="1198" y="1528"/>
                      <a:pt x="1528" y="1197"/>
                      <a:pt x="1528" y="791"/>
                    </a:cubicBezTo>
                    <a:cubicBezTo>
                      <a:pt x="1528" y="385"/>
                      <a:pt x="1198" y="54"/>
                      <a:pt x="791" y="54"/>
                    </a:cubicBezTo>
                    <a:moveTo>
                      <a:pt x="791" y="1582"/>
                    </a:moveTo>
                    <a:cubicBezTo>
                      <a:pt x="355" y="1582"/>
                      <a:pt x="0" y="1227"/>
                      <a:pt x="0" y="791"/>
                    </a:cubicBezTo>
                    <a:cubicBezTo>
                      <a:pt x="0" y="355"/>
                      <a:pt x="355" y="0"/>
                      <a:pt x="791" y="0"/>
                    </a:cubicBezTo>
                    <a:cubicBezTo>
                      <a:pt x="1228" y="0"/>
                      <a:pt x="1583" y="355"/>
                      <a:pt x="1583" y="791"/>
                    </a:cubicBezTo>
                    <a:cubicBezTo>
                      <a:pt x="1583" y="1227"/>
                      <a:pt x="1228" y="1582"/>
                      <a:pt x="791" y="158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5" name="Google Shape;235;p30"/>
              <p:cNvSpPr/>
              <p:nvPr/>
            </p:nvSpPr>
            <p:spPr>
              <a:xfrm>
                <a:off x="5263200" y="2498760"/>
                <a:ext cx="340200" cy="339840"/>
              </a:xfrm>
              <a:custGeom>
                <a:rect b="b" l="l" r="r" t="t"/>
                <a:pathLst>
                  <a:path extrusionOk="0" h="944" w="945">
                    <a:moveTo>
                      <a:pt x="472" y="54"/>
                    </a:moveTo>
                    <a:cubicBezTo>
                      <a:pt x="242" y="54"/>
                      <a:pt x="54" y="241"/>
                      <a:pt x="54" y="472"/>
                    </a:cubicBezTo>
                    <a:cubicBezTo>
                      <a:pt x="54" y="703"/>
                      <a:pt x="242" y="890"/>
                      <a:pt x="472" y="890"/>
                    </a:cubicBezTo>
                    <a:cubicBezTo>
                      <a:pt x="703" y="890"/>
                      <a:pt x="891" y="703"/>
                      <a:pt x="891" y="472"/>
                    </a:cubicBezTo>
                    <a:cubicBezTo>
                      <a:pt x="891" y="241"/>
                      <a:pt x="703" y="54"/>
                      <a:pt x="472" y="54"/>
                    </a:cubicBezTo>
                    <a:moveTo>
                      <a:pt x="472" y="944"/>
                    </a:moveTo>
                    <a:cubicBezTo>
                      <a:pt x="212" y="944"/>
                      <a:pt x="0" y="733"/>
                      <a:pt x="0" y="472"/>
                    </a:cubicBezTo>
                    <a:cubicBezTo>
                      <a:pt x="0" y="212"/>
                      <a:pt x="212" y="0"/>
                      <a:pt x="472" y="0"/>
                    </a:cubicBezTo>
                    <a:cubicBezTo>
                      <a:pt x="733" y="0"/>
                      <a:pt x="945" y="212"/>
                      <a:pt x="945" y="472"/>
                    </a:cubicBezTo>
                    <a:cubicBezTo>
                      <a:pt x="945" y="733"/>
                      <a:pt x="733" y="944"/>
                      <a:pt x="472" y="944"/>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236" name="Google Shape;236;p30"/>
            <p:cNvSpPr/>
            <p:nvPr/>
          </p:nvSpPr>
          <p:spPr>
            <a:xfrm>
              <a:off x="7138305" y="3141673"/>
              <a:ext cx="447947" cy="448501"/>
            </a:xfrm>
            <a:custGeom>
              <a:rect b="b" l="l" r="r" t="t"/>
              <a:pathLst>
                <a:path extrusionOk="0" h="845" w="844">
                  <a:moveTo>
                    <a:pt x="420" y="845"/>
                  </a:moveTo>
                  <a:cubicBezTo>
                    <a:pt x="412" y="845"/>
                    <a:pt x="406" y="843"/>
                    <a:pt x="400" y="837"/>
                  </a:cubicBezTo>
                  <a:cubicBezTo>
                    <a:pt x="390" y="827"/>
                    <a:pt x="390" y="809"/>
                    <a:pt x="400" y="799"/>
                  </a:cubicBezTo>
                  <a:lnTo>
                    <a:pt x="717" y="483"/>
                  </a:lnTo>
                  <a:cubicBezTo>
                    <a:pt x="814" y="385"/>
                    <a:pt x="814" y="226"/>
                    <a:pt x="717" y="128"/>
                  </a:cubicBezTo>
                  <a:cubicBezTo>
                    <a:pt x="670" y="81"/>
                    <a:pt x="607" y="54"/>
                    <a:pt x="540" y="54"/>
                  </a:cubicBezTo>
                  <a:cubicBezTo>
                    <a:pt x="473" y="54"/>
                    <a:pt x="410" y="81"/>
                    <a:pt x="362" y="128"/>
                  </a:cubicBezTo>
                  <a:lnTo>
                    <a:pt x="46" y="444"/>
                  </a:lnTo>
                  <a:cubicBezTo>
                    <a:pt x="36" y="455"/>
                    <a:pt x="18" y="455"/>
                    <a:pt x="7" y="444"/>
                  </a:cubicBezTo>
                  <a:cubicBezTo>
                    <a:pt x="-3" y="434"/>
                    <a:pt x="-3" y="417"/>
                    <a:pt x="7" y="406"/>
                  </a:cubicBezTo>
                  <a:lnTo>
                    <a:pt x="324" y="90"/>
                  </a:lnTo>
                  <a:cubicBezTo>
                    <a:pt x="382" y="32"/>
                    <a:pt x="459" y="0"/>
                    <a:pt x="540" y="0"/>
                  </a:cubicBezTo>
                  <a:cubicBezTo>
                    <a:pt x="621" y="0"/>
                    <a:pt x="698" y="32"/>
                    <a:pt x="755" y="90"/>
                  </a:cubicBezTo>
                  <a:cubicBezTo>
                    <a:pt x="874" y="208"/>
                    <a:pt x="874" y="402"/>
                    <a:pt x="755" y="520"/>
                  </a:cubicBezTo>
                  <a:lnTo>
                    <a:pt x="439" y="837"/>
                  </a:lnTo>
                  <a:cubicBezTo>
                    <a:pt x="433" y="843"/>
                    <a:pt x="426" y="845"/>
                    <a:pt x="420" y="845"/>
                  </a:cubicBezTo>
                  <a:close/>
                </a:path>
              </a:pathLst>
            </a:custGeom>
            <a:solidFill>
              <a:schemeClr val="l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7" name="Google Shape;237;p30"/>
            <p:cNvSpPr/>
            <p:nvPr/>
          </p:nvSpPr>
          <p:spPr>
            <a:xfrm>
              <a:off x="7401434" y="-514637"/>
              <a:ext cx="1228035" cy="1228035"/>
            </a:xfrm>
            <a:custGeom>
              <a:rect b="b" l="l" r="r" t="t"/>
              <a:pathLst>
                <a:path extrusionOk="0" h="2237" w="2237">
                  <a:moveTo>
                    <a:pt x="36" y="2200"/>
                  </a:moveTo>
                  <a:lnTo>
                    <a:pt x="36" y="2200"/>
                  </a:lnTo>
                  <a:cubicBezTo>
                    <a:pt x="-12" y="2151"/>
                    <a:pt x="-12" y="2072"/>
                    <a:pt x="36" y="2023"/>
                  </a:cubicBezTo>
                  <a:lnTo>
                    <a:pt x="2022" y="37"/>
                  </a:lnTo>
                  <a:cubicBezTo>
                    <a:pt x="2071" y="-12"/>
                    <a:pt x="2151" y="-12"/>
                    <a:pt x="2200" y="37"/>
                  </a:cubicBezTo>
                  <a:cubicBezTo>
                    <a:pt x="2249" y="86"/>
                    <a:pt x="2249" y="166"/>
                    <a:pt x="2200" y="215"/>
                  </a:cubicBezTo>
                  <a:lnTo>
                    <a:pt x="214" y="2200"/>
                  </a:lnTo>
                  <a:cubicBezTo>
                    <a:pt x="165" y="2249"/>
                    <a:pt x="85" y="2249"/>
                    <a:pt x="36" y="2200"/>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1"/>
          <p:cNvSpPr txBox="1"/>
          <p:nvPr>
            <p:ph type="title"/>
          </p:nvPr>
        </p:nvSpPr>
        <p:spPr>
          <a:xfrm>
            <a:off x="720000" y="488425"/>
            <a:ext cx="77040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
              <a:t>Overview</a:t>
            </a:r>
            <a:endParaRPr/>
          </a:p>
        </p:txBody>
      </p:sp>
      <p:sp>
        <p:nvSpPr>
          <p:cNvPr id="243" name="Google Shape;243;p31"/>
          <p:cNvSpPr txBox="1"/>
          <p:nvPr/>
        </p:nvSpPr>
        <p:spPr>
          <a:xfrm>
            <a:off x="1768177" y="1600925"/>
            <a:ext cx="1696800" cy="5685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lang="en" sz="2400">
                <a:solidFill>
                  <a:schemeClr val="dk1"/>
                </a:solidFill>
                <a:latin typeface="Lexend"/>
                <a:ea typeface="Lexend"/>
                <a:cs typeface="Lexend"/>
                <a:sym typeface="Lexend"/>
              </a:rPr>
              <a:t>HW/Quiz</a:t>
            </a:r>
            <a:endParaRPr b="1" i="0" sz="2400" u="none" cap="none" strike="noStrike">
              <a:solidFill>
                <a:schemeClr val="dk1"/>
              </a:solidFill>
              <a:latin typeface="Lexend"/>
              <a:ea typeface="Lexend"/>
              <a:cs typeface="Lexend"/>
              <a:sym typeface="Lexend"/>
            </a:endParaRPr>
          </a:p>
        </p:txBody>
      </p:sp>
      <p:sp>
        <p:nvSpPr>
          <p:cNvPr id="244" name="Google Shape;244;p31"/>
          <p:cNvSpPr txBox="1"/>
          <p:nvPr/>
        </p:nvSpPr>
        <p:spPr>
          <a:xfrm>
            <a:off x="4295663" y="1600925"/>
            <a:ext cx="3614400" cy="568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
                <a:solidFill>
                  <a:schemeClr val="dk1"/>
                </a:solidFill>
                <a:latin typeface="Lexend"/>
                <a:ea typeface="Lexend"/>
                <a:cs typeface="Lexend"/>
                <a:sym typeface="Lexend"/>
              </a:rPr>
              <a:t>Brief MCQ review quiz, go over homework questions</a:t>
            </a:r>
            <a:endParaRPr b="0" i="0" sz="1400" u="none" cap="none" strike="noStrike">
              <a:solidFill>
                <a:schemeClr val="dk1"/>
              </a:solidFill>
              <a:latin typeface="Lexend"/>
              <a:ea typeface="Lexend"/>
              <a:cs typeface="Lexend"/>
              <a:sym typeface="Lexend"/>
            </a:endParaRPr>
          </a:p>
        </p:txBody>
      </p:sp>
      <p:sp>
        <p:nvSpPr>
          <p:cNvPr id="245" name="Google Shape;245;p31"/>
          <p:cNvSpPr txBox="1"/>
          <p:nvPr/>
        </p:nvSpPr>
        <p:spPr>
          <a:xfrm>
            <a:off x="1768175" y="2387725"/>
            <a:ext cx="2527500" cy="568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Clr>
                <a:srgbClr val="000000"/>
              </a:buClr>
              <a:buSzPts val="2400"/>
              <a:buFont typeface="Arial"/>
              <a:buNone/>
            </a:pPr>
            <a:r>
              <a:rPr b="1" lang="en" sz="2400">
                <a:solidFill>
                  <a:schemeClr val="dk1"/>
                </a:solidFill>
                <a:latin typeface="Lexend"/>
                <a:ea typeface="Lexend"/>
                <a:cs typeface="Lexend"/>
                <a:sym typeface="Lexend"/>
              </a:rPr>
              <a:t>Elevators</a:t>
            </a:r>
            <a:endParaRPr b="1" i="0" sz="2400" u="none" cap="none" strike="noStrike">
              <a:solidFill>
                <a:schemeClr val="dk1"/>
              </a:solidFill>
              <a:latin typeface="Lexend"/>
              <a:ea typeface="Lexend"/>
              <a:cs typeface="Lexend"/>
              <a:sym typeface="Lexend"/>
            </a:endParaRPr>
          </a:p>
        </p:txBody>
      </p:sp>
      <p:sp>
        <p:nvSpPr>
          <p:cNvPr id="246" name="Google Shape;246;p31"/>
          <p:cNvSpPr txBox="1"/>
          <p:nvPr/>
        </p:nvSpPr>
        <p:spPr>
          <a:xfrm>
            <a:off x="4295668" y="2389367"/>
            <a:ext cx="3614400" cy="568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
                <a:solidFill>
                  <a:schemeClr val="dk1"/>
                </a:solidFill>
                <a:latin typeface="Lexend"/>
                <a:ea typeface="Lexend"/>
                <a:cs typeface="Lexend"/>
                <a:sym typeface="Lexend"/>
              </a:rPr>
              <a:t>Elevator problems, acceleration direction, and “weightlessness”</a:t>
            </a:r>
            <a:endParaRPr b="0" i="0" sz="1400" u="none" cap="none" strike="noStrike">
              <a:solidFill>
                <a:schemeClr val="dk1"/>
              </a:solidFill>
              <a:latin typeface="Lexend"/>
              <a:ea typeface="Lexend"/>
              <a:cs typeface="Lexend"/>
              <a:sym typeface="Lexend"/>
            </a:endParaRPr>
          </a:p>
        </p:txBody>
      </p:sp>
      <p:sp>
        <p:nvSpPr>
          <p:cNvPr id="247" name="Google Shape;247;p31"/>
          <p:cNvSpPr txBox="1"/>
          <p:nvPr/>
        </p:nvSpPr>
        <p:spPr>
          <a:xfrm>
            <a:off x="1768175" y="3174500"/>
            <a:ext cx="3554700" cy="5685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lang="en" sz="2400">
                <a:solidFill>
                  <a:schemeClr val="dk1"/>
                </a:solidFill>
                <a:latin typeface="Lexend"/>
                <a:ea typeface="Lexend"/>
                <a:cs typeface="Lexend"/>
                <a:sym typeface="Lexend"/>
              </a:rPr>
              <a:t>Friction </a:t>
            </a:r>
            <a:endParaRPr b="1" i="0" sz="2400" u="none" cap="none" strike="noStrike">
              <a:solidFill>
                <a:schemeClr val="dk1"/>
              </a:solidFill>
              <a:latin typeface="Lexend"/>
              <a:ea typeface="Lexend"/>
              <a:cs typeface="Lexend"/>
              <a:sym typeface="Lexend"/>
            </a:endParaRPr>
          </a:p>
        </p:txBody>
      </p:sp>
      <p:sp>
        <p:nvSpPr>
          <p:cNvPr id="248" name="Google Shape;248;p31"/>
          <p:cNvSpPr txBox="1"/>
          <p:nvPr/>
        </p:nvSpPr>
        <p:spPr>
          <a:xfrm>
            <a:off x="4295663" y="3177008"/>
            <a:ext cx="3614400" cy="568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
                <a:solidFill>
                  <a:schemeClr val="dk1"/>
                </a:solidFill>
                <a:latin typeface="Lexend"/>
                <a:ea typeface="Lexend"/>
                <a:cs typeface="Lexend"/>
                <a:sym typeface="Lexend"/>
              </a:rPr>
              <a:t>Advanced friction problems with a focus on normal force</a:t>
            </a:r>
            <a:endParaRPr b="0" i="0" sz="1400" u="none" cap="none" strike="noStrike">
              <a:solidFill>
                <a:schemeClr val="dk1"/>
              </a:solidFill>
              <a:latin typeface="Lexend"/>
              <a:ea typeface="Lexend"/>
              <a:cs typeface="Lexend"/>
              <a:sym typeface="Lexend"/>
            </a:endParaRPr>
          </a:p>
        </p:txBody>
      </p:sp>
      <p:sp>
        <p:nvSpPr>
          <p:cNvPr id="249" name="Google Shape;249;p31"/>
          <p:cNvSpPr txBox="1"/>
          <p:nvPr/>
        </p:nvSpPr>
        <p:spPr>
          <a:xfrm>
            <a:off x="1768190" y="3961273"/>
            <a:ext cx="1696800" cy="5685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lang="en" sz="2400">
                <a:solidFill>
                  <a:schemeClr val="dk1"/>
                </a:solidFill>
                <a:latin typeface="Lexend"/>
                <a:ea typeface="Lexend"/>
                <a:cs typeface="Lexend"/>
                <a:sym typeface="Lexend"/>
              </a:rPr>
              <a:t>Pulleys</a:t>
            </a:r>
            <a:endParaRPr b="1" i="0" sz="2400" u="none" cap="none" strike="noStrike">
              <a:solidFill>
                <a:schemeClr val="dk1"/>
              </a:solidFill>
              <a:latin typeface="Lexend"/>
              <a:ea typeface="Lexend"/>
              <a:cs typeface="Lexend"/>
              <a:sym typeface="Lexend"/>
            </a:endParaRPr>
          </a:p>
        </p:txBody>
      </p:sp>
      <p:sp>
        <p:nvSpPr>
          <p:cNvPr id="250" name="Google Shape;250;p31"/>
          <p:cNvSpPr txBox="1"/>
          <p:nvPr/>
        </p:nvSpPr>
        <p:spPr>
          <a:xfrm>
            <a:off x="4295675" y="3964625"/>
            <a:ext cx="3614400" cy="568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lang="en">
                <a:solidFill>
                  <a:schemeClr val="dk1"/>
                </a:solidFill>
                <a:latin typeface="Lexend"/>
                <a:ea typeface="Lexend"/>
                <a:cs typeface="Lexend"/>
                <a:sym typeface="Lexend"/>
              </a:rPr>
              <a:t>Tension, Atwood machines with pulleys, and more?</a:t>
            </a:r>
            <a:endParaRPr b="0" i="0" sz="1400" u="none" cap="none" strike="noStrike">
              <a:solidFill>
                <a:schemeClr val="dk1"/>
              </a:solidFill>
              <a:latin typeface="Lexend"/>
              <a:ea typeface="Lexend"/>
              <a:cs typeface="Lexend"/>
              <a:sym typeface="Lexend"/>
            </a:endParaRPr>
          </a:p>
        </p:txBody>
      </p:sp>
      <p:sp>
        <p:nvSpPr>
          <p:cNvPr id="251" name="Google Shape;251;p31"/>
          <p:cNvSpPr/>
          <p:nvPr/>
        </p:nvSpPr>
        <p:spPr>
          <a:xfrm>
            <a:off x="1039763" y="1699975"/>
            <a:ext cx="728400" cy="377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chemeClr val="dk1"/>
                </a:solidFill>
                <a:latin typeface="Gabarito"/>
                <a:ea typeface="Gabarito"/>
                <a:cs typeface="Gabarito"/>
                <a:sym typeface="Gabarito"/>
              </a:rPr>
              <a:t>01</a:t>
            </a:r>
            <a:endParaRPr b="1" i="0" sz="2800" u="none" cap="none" strike="noStrike">
              <a:solidFill>
                <a:schemeClr val="dk1"/>
              </a:solidFill>
              <a:latin typeface="Gabarito"/>
              <a:ea typeface="Gabarito"/>
              <a:cs typeface="Gabarito"/>
              <a:sym typeface="Gabarito"/>
            </a:endParaRPr>
          </a:p>
        </p:txBody>
      </p:sp>
      <p:sp>
        <p:nvSpPr>
          <p:cNvPr id="252" name="Google Shape;252;p31"/>
          <p:cNvSpPr/>
          <p:nvPr/>
        </p:nvSpPr>
        <p:spPr>
          <a:xfrm>
            <a:off x="1039763" y="2482375"/>
            <a:ext cx="728400" cy="377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chemeClr val="dk1"/>
                </a:solidFill>
                <a:latin typeface="Gabarito"/>
                <a:ea typeface="Gabarito"/>
                <a:cs typeface="Gabarito"/>
                <a:sym typeface="Gabarito"/>
              </a:rPr>
              <a:t>0</a:t>
            </a:r>
            <a:r>
              <a:rPr b="1" lang="en" sz="2800">
                <a:solidFill>
                  <a:schemeClr val="dk1"/>
                </a:solidFill>
                <a:latin typeface="Gabarito"/>
                <a:ea typeface="Gabarito"/>
                <a:cs typeface="Gabarito"/>
                <a:sym typeface="Gabarito"/>
              </a:rPr>
              <a:t>2</a:t>
            </a:r>
            <a:endParaRPr b="1" i="0" sz="2800" u="none" cap="none" strike="noStrike">
              <a:solidFill>
                <a:schemeClr val="dk1"/>
              </a:solidFill>
              <a:latin typeface="Gabarito"/>
              <a:ea typeface="Gabarito"/>
              <a:cs typeface="Gabarito"/>
              <a:sym typeface="Gabarito"/>
            </a:endParaRPr>
          </a:p>
        </p:txBody>
      </p:sp>
      <p:sp>
        <p:nvSpPr>
          <p:cNvPr id="253" name="Google Shape;253;p31"/>
          <p:cNvSpPr/>
          <p:nvPr/>
        </p:nvSpPr>
        <p:spPr>
          <a:xfrm>
            <a:off x="1039763" y="3273550"/>
            <a:ext cx="728400" cy="377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chemeClr val="dk1"/>
                </a:solidFill>
                <a:latin typeface="Gabarito"/>
                <a:ea typeface="Gabarito"/>
                <a:cs typeface="Gabarito"/>
                <a:sym typeface="Gabarito"/>
              </a:rPr>
              <a:t>0</a:t>
            </a:r>
            <a:r>
              <a:rPr b="1" lang="en" sz="2800">
                <a:solidFill>
                  <a:schemeClr val="dk1"/>
                </a:solidFill>
                <a:latin typeface="Gabarito"/>
                <a:ea typeface="Gabarito"/>
                <a:cs typeface="Gabarito"/>
                <a:sym typeface="Gabarito"/>
              </a:rPr>
              <a:t>3</a:t>
            </a:r>
            <a:endParaRPr b="1" i="0" sz="2800" u="none" cap="none" strike="noStrike">
              <a:solidFill>
                <a:schemeClr val="dk1"/>
              </a:solidFill>
              <a:latin typeface="Gabarito"/>
              <a:ea typeface="Gabarito"/>
              <a:cs typeface="Gabarito"/>
              <a:sym typeface="Gabarito"/>
            </a:endParaRPr>
          </a:p>
        </p:txBody>
      </p:sp>
      <p:sp>
        <p:nvSpPr>
          <p:cNvPr id="254" name="Google Shape;254;p31"/>
          <p:cNvSpPr/>
          <p:nvPr/>
        </p:nvSpPr>
        <p:spPr>
          <a:xfrm>
            <a:off x="1039763" y="4053775"/>
            <a:ext cx="728400" cy="377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chemeClr val="dk1"/>
                </a:solidFill>
                <a:latin typeface="Gabarito"/>
                <a:ea typeface="Gabarito"/>
                <a:cs typeface="Gabarito"/>
                <a:sym typeface="Gabarito"/>
              </a:rPr>
              <a:t>0</a:t>
            </a:r>
            <a:r>
              <a:rPr b="1" lang="en" sz="2800">
                <a:solidFill>
                  <a:schemeClr val="dk1"/>
                </a:solidFill>
                <a:latin typeface="Gabarito"/>
                <a:ea typeface="Gabarito"/>
                <a:cs typeface="Gabarito"/>
                <a:sym typeface="Gabarito"/>
              </a:rPr>
              <a:t>4</a:t>
            </a:r>
            <a:endParaRPr b="1" i="0" sz="2800" u="none" cap="none" strike="noStrike">
              <a:solidFill>
                <a:schemeClr val="dk1"/>
              </a:solidFill>
              <a:latin typeface="Gabarito"/>
              <a:ea typeface="Gabarito"/>
              <a:cs typeface="Gabarito"/>
              <a:sym typeface="Gabari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1 - HW/Quiz</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3"/>
          <p:cNvSpPr txBox="1"/>
          <p:nvPr>
            <p:ph type="title"/>
          </p:nvPr>
        </p:nvSpPr>
        <p:spPr>
          <a:xfrm>
            <a:off x="872400" y="640825"/>
            <a:ext cx="7704000" cy="50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HW/Quiz</a:t>
            </a:r>
            <a:endParaRPr/>
          </a:p>
        </p:txBody>
      </p:sp>
      <p:sp>
        <p:nvSpPr>
          <p:cNvPr id="265" name="Google Shape;265;p33"/>
          <p:cNvSpPr txBox="1"/>
          <p:nvPr>
            <p:ph idx="1" type="body"/>
          </p:nvPr>
        </p:nvSpPr>
        <p:spPr>
          <a:xfrm>
            <a:off x="872400" y="1264525"/>
            <a:ext cx="7704000" cy="178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Homework Questions?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4"/>
          <p:cNvSpPr txBox="1"/>
          <p:nvPr>
            <p:ph type="title"/>
          </p:nvPr>
        </p:nvSpPr>
        <p:spPr>
          <a:xfrm>
            <a:off x="872400" y="640825"/>
            <a:ext cx="7704000" cy="50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HW/Quiz</a:t>
            </a:r>
            <a:endParaRPr/>
          </a:p>
        </p:txBody>
      </p:sp>
      <p:sp>
        <p:nvSpPr>
          <p:cNvPr id="271" name="Google Shape;271;p34"/>
          <p:cNvSpPr txBox="1"/>
          <p:nvPr>
            <p:ph idx="1" type="body"/>
          </p:nvPr>
        </p:nvSpPr>
        <p:spPr>
          <a:xfrm>
            <a:off x="872400" y="1264525"/>
            <a:ext cx="7704000" cy="1783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b="1" lang="en"/>
              <a:t>Quiz</a:t>
            </a:r>
            <a:endParaRPr b="1"/>
          </a:p>
          <a:p>
            <a:pPr indent="-317500" lvl="1" marL="914400" rtl="0" algn="l">
              <a:spcBef>
                <a:spcPts val="0"/>
              </a:spcBef>
              <a:spcAft>
                <a:spcPts val="0"/>
              </a:spcAft>
              <a:buSzPts val="1400"/>
              <a:buChar char="○"/>
            </a:pPr>
            <a:r>
              <a:rPr lang="en"/>
              <a:t>10 min</a:t>
            </a:r>
            <a:endParaRPr/>
          </a:p>
          <a:p>
            <a:pPr indent="-317500" lvl="1" marL="914400" rtl="0" algn="l">
              <a:spcBef>
                <a:spcPts val="0"/>
              </a:spcBef>
              <a:spcAft>
                <a:spcPts val="0"/>
              </a:spcAft>
              <a:buSzPts val="1400"/>
              <a:buChar char="○"/>
            </a:pPr>
            <a:r>
              <a:rPr lang="en"/>
              <a:t>5 MCQ</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200" u="sng">
                <a:solidFill>
                  <a:schemeClr val="hlink"/>
                </a:solidFill>
                <a:latin typeface="Arial"/>
                <a:ea typeface="Arial"/>
                <a:cs typeface="Arial"/>
                <a:sym typeface="Arial"/>
                <a:hlinkClick r:id="rId3"/>
              </a:rPr>
              <a:t>https://forms.gle/Nh3T7144E6mbwntk9</a:t>
            </a:r>
            <a:endParaRPr u="sng"/>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72" name="Google Shape;272;p34" title="Screenshot 2026-07-15 at 1.38.07 AM.png"/>
          <p:cNvSpPr/>
          <p:nvPr/>
        </p:nvSpPr>
        <p:spPr>
          <a:xfrm>
            <a:off x="5406850" y="1368975"/>
            <a:ext cx="2736500" cy="2720900"/>
          </a:xfrm>
          <a:prstGeom prst="rect">
            <a:avLst/>
          </a:prstGeom>
          <a:noFill/>
          <a:ln>
            <a:noFill/>
          </a:ln>
        </p:spPr>
      </p:sp>
      <p:pic>
        <p:nvPicPr>
          <p:cNvPr id="273" name="Google Shape;273;p34" title="Screenshot 2026-09-28 at 10.35.24 PM.png"/>
          <p:cNvPicPr preferRelativeResize="0"/>
          <p:nvPr/>
        </p:nvPicPr>
        <p:blipFill>
          <a:blip r:embed="rId4">
            <a:alphaModFix/>
          </a:blip>
          <a:stretch>
            <a:fillRect/>
          </a:stretch>
        </p:blipFill>
        <p:spPr>
          <a:xfrm>
            <a:off x="5406850" y="1368975"/>
            <a:ext cx="2736500" cy="270608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2 - Elevator Problems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6"/>
          <p:cNvSpPr txBox="1"/>
          <p:nvPr>
            <p:ph idx="1" type="body"/>
          </p:nvPr>
        </p:nvSpPr>
        <p:spPr>
          <a:xfrm>
            <a:off x="872400" y="1146325"/>
            <a:ext cx="7704000" cy="3600300"/>
          </a:xfrm>
          <a:prstGeom prst="rect">
            <a:avLst/>
          </a:prstGeom>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SzPts val="1400"/>
              <a:buChar char="-"/>
            </a:pPr>
            <a:r>
              <a:rPr b="1" lang="en"/>
              <a:t>F=ma and normal force</a:t>
            </a:r>
            <a:endParaRPr b="1"/>
          </a:p>
          <a:p>
            <a:pPr indent="-317500" lvl="1" marL="914400" rtl="0" algn="l">
              <a:lnSpc>
                <a:spcPct val="150000"/>
              </a:lnSpc>
              <a:spcBef>
                <a:spcPts val="0"/>
              </a:spcBef>
              <a:spcAft>
                <a:spcPts val="0"/>
              </a:spcAft>
              <a:buSzPts val="1400"/>
              <a:buChar char="-"/>
            </a:pPr>
            <a:r>
              <a:rPr lang="en"/>
              <a:t>Net force and acceleration have the same direction</a:t>
            </a:r>
            <a:endParaRPr/>
          </a:p>
          <a:p>
            <a:pPr indent="-317500" lvl="1" marL="914400" rtl="0" algn="l">
              <a:lnSpc>
                <a:spcPct val="150000"/>
              </a:lnSpc>
              <a:spcBef>
                <a:spcPts val="0"/>
              </a:spcBef>
              <a:spcAft>
                <a:spcPts val="0"/>
              </a:spcAft>
              <a:buSzPts val="1400"/>
              <a:buChar char="-"/>
            </a:pPr>
            <a:r>
              <a:rPr lang="en"/>
              <a:t>Normal force is perpendicular to the surface and acts as a support force for the object</a:t>
            </a:r>
            <a:endParaRPr/>
          </a:p>
          <a:p>
            <a:pPr indent="-317500" lvl="0" marL="457200" rtl="0" algn="l">
              <a:lnSpc>
                <a:spcPct val="150000"/>
              </a:lnSpc>
              <a:spcBef>
                <a:spcPts val="0"/>
              </a:spcBef>
              <a:spcAft>
                <a:spcPts val="0"/>
              </a:spcAft>
              <a:buSzPts val="1400"/>
              <a:buChar char="-"/>
            </a:pPr>
            <a:r>
              <a:rPr b="1" lang="en"/>
              <a:t>Elevator problems:</a:t>
            </a:r>
            <a:endParaRPr b="1"/>
          </a:p>
          <a:p>
            <a:pPr indent="-317500" lvl="1" marL="914400" rtl="0" algn="l">
              <a:lnSpc>
                <a:spcPct val="150000"/>
              </a:lnSpc>
              <a:spcBef>
                <a:spcPts val="0"/>
              </a:spcBef>
              <a:spcAft>
                <a:spcPts val="0"/>
              </a:spcAft>
              <a:buSzPts val="1400"/>
              <a:buChar char="-"/>
            </a:pPr>
            <a:r>
              <a:rPr lang="en"/>
              <a:t>Focuses on the relationship between gravity and normal force</a:t>
            </a:r>
            <a:endParaRPr/>
          </a:p>
          <a:p>
            <a:pPr indent="-317500" lvl="1" marL="914400" rtl="0" algn="l">
              <a:lnSpc>
                <a:spcPct val="150000"/>
              </a:lnSpc>
              <a:spcBef>
                <a:spcPts val="0"/>
              </a:spcBef>
              <a:spcAft>
                <a:spcPts val="0"/>
              </a:spcAft>
              <a:buSzPts val="1400"/>
              <a:buChar char="-"/>
            </a:pPr>
            <a:r>
              <a:rPr lang="en"/>
              <a:t>Focus on the direction of acceleration!</a:t>
            </a:r>
            <a:endParaRPr/>
          </a:p>
          <a:p>
            <a:pPr indent="-317500" lvl="0" marL="457200" rtl="0" algn="l">
              <a:lnSpc>
                <a:spcPct val="150000"/>
              </a:lnSpc>
              <a:spcBef>
                <a:spcPts val="0"/>
              </a:spcBef>
              <a:spcAft>
                <a:spcPts val="0"/>
              </a:spcAft>
              <a:buSzPts val="1400"/>
              <a:buChar char="-"/>
            </a:pPr>
            <a:r>
              <a:rPr lang="en"/>
              <a:t>Example problem:</a:t>
            </a:r>
            <a:endParaRPr/>
          </a:p>
          <a:p>
            <a:pPr indent="-317500" lvl="1" marL="914400" rtl="0" algn="l">
              <a:lnSpc>
                <a:spcPct val="150000"/>
              </a:lnSpc>
              <a:spcBef>
                <a:spcPts val="0"/>
              </a:spcBef>
              <a:spcAft>
                <a:spcPts val="0"/>
              </a:spcAft>
              <a:buSzPts val="1400"/>
              <a:buChar char="-"/>
            </a:pPr>
            <a:r>
              <a:rPr lang="en"/>
              <a:t>A box of 5 kg is placed inside an elevator. Gravity is 10 m/s</a:t>
            </a:r>
            <a:r>
              <a:rPr baseline="30000" lang="en"/>
              <a:t>2</a:t>
            </a:r>
            <a:r>
              <a:rPr lang="en"/>
              <a:t> for ease of calculation</a:t>
            </a:r>
            <a:endParaRPr/>
          </a:p>
          <a:p>
            <a:pPr indent="-317500" lvl="1" marL="914400" rtl="0" algn="l">
              <a:lnSpc>
                <a:spcPct val="150000"/>
              </a:lnSpc>
              <a:spcBef>
                <a:spcPts val="0"/>
              </a:spcBef>
              <a:spcAft>
                <a:spcPts val="0"/>
              </a:spcAft>
              <a:buSzPts val="1400"/>
              <a:buChar char="-"/>
            </a:pPr>
            <a:r>
              <a:rPr lang="en"/>
              <a:t>a) if this elevator is traveling upward at a constant velocity what normal force does the box experience?</a:t>
            </a:r>
            <a:endParaRPr/>
          </a:p>
          <a:p>
            <a:pPr indent="-317500" lvl="1" marL="914400" rtl="0" algn="l">
              <a:lnSpc>
                <a:spcPct val="150000"/>
              </a:lnSpc>
              <a:spcBef>
                <a:spcPts val="0"/>
              </a:spcBef>
              <a:spcAft>
                <a:spcPts val="0"/>
              </a:spcAft>
              <a:buSzPts val="1400"/>
              <a:buChar char="-"/>
            </a:pPr>
            <a:r>
              <a:rPr lang="en"/>
              <a:t>b) if this elevator is traveling downward and slowing down at 5 m/s</a:t>
            </a:r>
            <a:r>
              <a:rPr baseline="30000" lang="en"/>
              <a:t>2</a:t>
            </a:r>
            <a:r>
              <a:rPr lang="en"/>
              <a:t>, what normal force does the box experience? </a:t>
            </a:r>
            <a:endParaRPr/>
          </a:p>
        </p:txBody>
      </p:sp>
      <p:sp>
        <p:nvSpPr>
          <p:cNvPr id="284" name="Google Shape;284;p36"/>
          <p:cNvSpPr txBox="1"/>
          <p:nvPr>
            <p:ph type="title"/>
          </p:nvPr>
        </p:nvSpPr>
        <p:spPr>
          <a:xfrm>
            <a:off x="872400" y="640825"/>
            <a:ext cx="7704000" cy="50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F=ma review</a:t>
            </a:r>
            <a:endParaRPr/>
          </a:p>
        </p:txBody>
      </p:sp>
      <p:sp>
        <p:nvSpPr>
          <p:cNvPr id="285" name="Google Shape;285;p36"/>
          <p:cNvSpPr txBox="1"/>
          <p:nvPr/>
        </p:nvSpPr>
        <p:spPr>
          <a:xfrm>
            <a:off x="3093975" y="4008250"/>
            <a:ext cx="62739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dk1"/>
                </a:solidFill>
                <a:latin typeface="Lexend"/>
                <a:ea typeface="Lexend"/>
                <a:cs typeface="Lexend"/>
                <a:sym typeface="Lexend"/>
              </a:rPr>
              <a:t>50N - Constant velocity means no acceleration, so gravity and normal force will balance </a:t>
            </a:r>
            <a:endParaRPr sz="1100">
              <a:solidFill>
                <a:schemeClr val="dk1"/>
              </a:solidFill>
              <a:latin typeface="Lexend"/>
              <a:ea typeface="Lexend"/>
              <a:cs typeface="Lexend"/>
              <a:sym typeface="Lexend"/>
            </a:endParaRPr>
          </a:p>
        </p:txBody>
      </p:sp>
      <p:sp>
        <p:nvSpPr>
          <p:cNvPr id="286" name="Google Shape;286;p36"/>
          <p:cNvSpPr txBox="1"/>
          <p:nvPr/>
        </p:nvSpPr>
        <p:spPr>
          <a:xfrm>
            <a:off x="3759275" y="4653400"/>
            <a:ext cx="62739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dk1"/>
                </a:solidFill>
                <a:latin typeface="Lexend"/>
                <a:ea typeface="Lexend"/>
                <a:cs typeface="Lexend"/>
                <a:sym typeface="Lexend"/>
              </a:rPr>
              <a:t>75N - downward + slowing down means acceleration is 5m/s</a:t>
            </a:r>
            <a:r>
              <a:rPr baseline="30000" lang="en" sz="1100">
                <a:solidFill>
                  <a:schemeClr val="dk1"/>
                </a:solidFill>
                <a:latin typeface="Lexend"/>
                <a:ea typeface="Lexend"/>
                <a:cs typeface="Lexend"/>
                <a:sym typeface="Lexend"/>
              </a:rPr>
              <a:t>2</a:t>
            </a:r>
            <a:r>
              <a:rPr lang="en" sz="1100">
                <a:solidFill>
                  <a:schemeClr val="dk1"/>
                </a:solidFill>
                <a:latin typeface="Lexend"/>
                <a:ea typeface="Lexend"/>
                <a:cs typeface="Lexend"/>
                <a:sym typeface="Lexend"/>
              </a:rPr>
              <a:t> upward.</a:t>
            </a:r>
            <a:endParaRPr sz="1100">
              <a:solidFill>
                <a:schemeClr val="dk1"/>
              </a:solidFill>
              <a:latin typeface="Lexend"/>
              <a:ea typeface="Lexend"/>
              <a:cs typeface="Lexend"/>
              <a:sym typeface="Lexend"/>
            </a:endParaRPr>
          </a:p>
          <a:p>
            <a:pPr indent="0" lvl="0" marL="0" rtl="0" algn="l">
              <a:spcBef>
                <a:spcPts val="0"/>
              </a:spcBef>
              <a:spcAft>
                <a:spcPts val="0"/>
              </a:spcAft>
              <a:buNone/>
            </a:pPr>
            <a:r>
              <a:rPr lang="en" sz="1100">
                <a:solidFill>
                  <a:schemeClr val="dk1"/>
                </a:solidFill>
                <a:latin typeface="Lexend"/>
                <a:ea typeface="Lexend"/>
                <a:cs typeface="Lexend"/>
                <a:sym typeface="Lexend"/>
              </a:rPr>
              <a:t>F</a:t>
            </a:r>
            <a:r>
              <a:rPr baseline="-25000" lang="en" sz="1100">
                <a:solidFill>
                  <a:schemeClr val="dk1"/>
                </a:solidFill>
                <a:latin typeface="Lexend"/>
                <a:ea typeface="Lexend"/>
                <a:cs typeface="Lexend"/>
                <a:sym typeface="Lexend"/>
              </a:rPr>
              <a:t>N</a:t>
            </a:r>
            <a:r>
              <a:rPr lang="en" sz="1100">
                <a:solidFill>
                  <a:schemeClr val="dk1"/>
                </a:solidFill>
                <a:latin typeface="Lexend"/>
                <a:ea typeface="Lexend"/>
                <a:cs typeface="Lexend"/>
                <a:sym typeface="Lexend"/>
              </a:rPr>
              <a:t> - mg = ma, F</a:t>
            </a:r>
            <a:r>
              <a:rPr baseline="-25000" lang="en" sz="1100">
                <a:solidFill>
                  <a:schemeClr val="dk1"/>
                </a:solidFill>
                <a:latin typeface="Lexend"/>
                <a:ea typeface="Lexend"/>
                <a:cs typeface="Lexend"/>
                <a:sym typeface="Lexend"/>
              </a:rPr>
              <a:t>N</a:t>
            </a:r>
            <a:r>
              <a:rPr lang="en" sz="1100">
                <a:solidFill>
                  <a:schemeClr val="dk1"/>
                </a:solidFill>
                <a:latin typeface="Lexend"/>
                <a:ea typeface="Lexend"/>
                <a:cs typeface="Lexend"/>
                <a:sym typeface="Lexend"/>
              </a:rPr>
              <a:t> = 5 (10 + 5) = 75N</a:t>
            </a:r>
            <a:endParaRPr sz="11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85"/>
                                        </p:tgtEl>
                                        <p:attrNameLst>
                                          <p:attrName>style.visibility</p:attrName>
                                        </p:attrNameLst>
                                      </p:cBhvr>
                                      <p:to>
                                        <p:strVal val="visible"/>
                                      </p:to>
                                    </p:set>
                                    <p:anim calcmode="lin" valueType="num">
                                      <p:cBhvr additive="base">
                                        <p:cTn dur="1000"/>
                                        <p:tgtEl>
                                          <p:spTgt spid="285"/>
                                        </p:tgtEl>
                                        <p:attrNameLst>
                                          <p:attrName>ppt_w</p:attrName>
                                        </p:attrNameLst>
                                      </p:cBhvr>
                                      <p:tavLst>
                                        <p:tav fmla="" tm="0">
                                          <p:val>
                                            <p:strVal val="0"/>
                                          </p:val>
                                        </p:tav>
                                        <p:tav fmla="" tm="100000">
                                          <p:val>
                                            <p:strVal val="#ppt_w"/>
                                          </p:val>
                                        </p:tav>
                                      </p:tavLst>
                                    </p:anim>
                                    <p:anim calcmode="lin" valueType="num">
                                      <p:cBhvr additive="base">
                                        <p:cTn dur="1000"/>
                                        <p:tgtEl>
                                          <p:spTgt spid="285"/>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285"/>
                                        </p:tgtEl>
                                        <p:attrNameLst>
                                          <p:attrName>style.visibility</p:attrName>
                                        </p:attrNameLst>
                                      </p:cBhvr>
                                      <p:to>
                                        <p:strVal val="visible"/>
                                      </p:to>
                                    </p:set>
                                    <p:animEffect filter="fade" transition="in">
                                      <p:cBhvr>
                                        <p:cTn dur="1000"/>
                                        <p:tgtEl>
                                          <p:spTgt spid="2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86"/>
                                        </p:tgtEl>
                                        <p:attrNameLst>
                                          <p:attrName>style.visibility</p:attrName>
                                        </p:attrNameLst>
                                      </p:cBhvr>
                                      <p:to>
                                        <p:strVal val="visible"/>
                                      </p:to>
                                    </p:set>
                                    <p:anim calcmode="lin" valueType="num">
                                      <p:cBhvr additive="base">
                                        <p:cTn dur="1000"/>
                                        <p:tgtEl>
                                          <p:spTgt spid="286"/>
                                        </p:tgtEl>
                                        <p:attrNameLst>
                                          <p:attrName>ppt_x</p:attrName>
                                        </p:attrNameLst>
                                      </p:cBhvr>
                                      <p:tavLst>
                                        <p:tav fmla="" tm="0">
                                          <p:val>
                                            <p:strVal val="#ppt_x-1"/>
                                          </p:val>
                                        </p:tav>
                                        <p:tav fmla="" tm="100000">
                                          <p:val>
                                            <p:strVal val="#ppt_x"/>
                                          </p:val>
                                        </p:tav>
                                      </p:tavLst>
                                    </p:anim>
                                  </p:childTnLst>
                                </p:cTn>
                              </p:par>
                              <p:par>
                                <p:cTn fill="hold" nodeType="withEffect" presetClass="emph" presetID="8" presetSubtype="0">
                                  <p:stCondLst>
                                    <p:cond delay="0"/>
                                  </p:stCondLst>
                                  <p:childTnLst>
                                    <p:animRot by="-21600000">
                                      <p:cBhvr>
                                        <p:cTn dur="1000" fill="hold"/>
                                        <p:tgtEl>
                                          <p:spTgt spid="286"/>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7"/>
          <p:cNvSpPr txBox="1"/>
          <p:nvPr>
            <p:ph type="title"/>
          </p:nvPr>
        </p:nvSpPr>
        <p:spPr>
          <a:xfrm>
            <a:off x="872400" y="640825"/>
            <a:ext cx="7704000" cy="50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Free fall</a:t>
            </a:r>
            <a:endParaRPr/>
          </a:p>
        </p:txBody>
      </p:sp>
      <p:sp>
        <p:nvSpPr>
          <p:cNvPr id="292" name="Google Shape;292;p37"/>
          <p:cNvSpPr txBox="1"/>
          <p:nvPr>
            <p:ph idx="1" type="body"/>
          </p:nvPr>
        </p:nvSpPr>
        <p:spPr>
          <a:xfrm>
            <a:off x="872400" y="1264525"/>
            <a:ext cx="7704000" cy="3600300"/>
          </a:xfrm>
          <a:prstGeom prst="rect">
            <a:avLst/>
          </a:prstGeom>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SzPts val="1400"/>
              <a:buChar char="-"/>
            </a:pPr>
            <a:r>
              <a:rPr b="1" lang="en"/>
              <a:t>What is free fall?</a:t>
            </a:r>
            <a:endParaRPr b="1"/>
          </a:p>
          <a:p>
            <a:pPr indent="-317500" lvl="1" marL="914400" rtl="0" algn="l">
              <a:lnSpc>
                <a:spcPct val="150000"/>
              </a:lnSpc>
              <a:spcBef>
                <a:spcPts val="0"/>
              </a:spcBef>
              <a:spcAft>
                <a:spcPts val="0"/>
              </a:spcAft>
              <a:buSzPts val="1400"/>
              <a:buChar char="-"/>
            </a:pPr>
            <a:r>
              <a:rPr lang="en"/>
              <a:t>When an object only experiences the force of gravity, it is in free fall</a:t>
            </a:r>
            <a:endParaRPr/>
          </a:p>
          <a:p>
            <a:pPr indent="-317500" lvl="1" marL="914400" rtl="0" algn="l">
              <a:lnSpc>
                <a:spcPct val="150000"/>
              </a:lnSpc>
              <a:spcBef>
                <a:spcPts val="0"/>
              </a:spcBef>
              <a:spcAft>
                <a:spcPts val="0"/>
              </a:spcAft>
              <a:buSzPts val="1400"/>
              <a:buChar char="-"/>
            </a:pPr>
            <a:r>
              <a:rPr lang="en"/>
              <a:t>Kinematics!</a:t>
            </a:r>
            <a:endParaRPr/>
          </a:p>
          <a:p>
            <a:pPr indent="-317500" lvl="1" marL="914400" rtl="0" algn="l">
              <a:lnSpc>
                <a:spcPct val="150000"/>
              </a:lnSpc>
              <a:spcBef>
                <a:spcPts val="0"/>
              </a:spcBef>
              <a:spcAft>
                <a:spcPts val="0"/>
              </a:spcAft>
              <a:buSzPts val="1400"/>
              <a:buChar char="-"/>
            </a:pPr>
            <a:r>
              <a:rPr lang="en"/>
              <a:t>All objects accelerate at the same rate, ignoring air resistance!</a:t>
            </a:r>
            <a:endParaRPr/>
          </a:p>
          <a:p>
            <a:pPr indent="-317500" lvl="0" marL="457200" rtl="0" algn="l">
              <a:lnSpc>
                <a:spcPct val="150000"/>
              </a:lnSpc>
              <a:spcBef>
                <a:spcPts val="0"/>
              </a:spcBef>
              <a:spcAft>
                <a:spcPts val="0"/>
              </a:spcAft>
              <a:buSzPts val="1400"/>
              <a:buChar char="-"/>
            </a:pPr>
            <a:r>
              <a:rPr b="1" lang="en"/>
              <a:t>More Elevator problems:</a:t>
            </a:r>
            <a:endParaRPr b="1"/>
          </a:p>
          <a:p>
            <a:pPr indent="-317500" lvl="1" marL="914400" rtl="0" algn="l">
              <a:lnSpc>
                <a:spcPct val="150000"/>
              </a:lnSpc>
              <a:spcBef>
                <a:spcPts val="0"/>
              </a:spcBef>
              <a:spcAft>
                <a:spcPts val="0"/>
              </a:spcAft>
              <a:buSzPts val="1400"/>
              <a:buChar char="-"/>
            </a:pPr>
            <a:r>
              <a:rPr lang="en"/>
              <a:t>A box of 10 kg is placed in another elevator, this time on top of a scale.</a:t>
            </a:r>
            <a:endParaRPr/>
          </a:p>
          <a:p>
            <a:pPr indent="-317500" lvl="1" marL="914400" rtl="0" algn="l">
              <a:lnSpc>
                <a:spcPct val="150000"/>
              </a:lnSpc>
              <a:spcBef>
                <a:spcPts val="0"/>
              </a:spcBef>
              <a:spcAft>
                <a:spcPts val="0"/>
              </a:spcAft>
              <a:buSzPts val="1400"/>
              <a:buChar char="-"/>
            </a:pPr>
            <a:r>
              <a:rPr lang="en"/>
              <a:t>If the scale reads 200 N, what is the acceleration of elevator? Let g = 10m/s</a:t>
            </a:r>
            <a:r>
              <a:rPr baseline="30000" lang="en"/>
              <a:t>2</a:t>
            </a:r>
            <a:endParaRPr baseline="30000"/>
          </a:p>
          <a:p>
            <a:pPr indent="0" lvl="0" marL="914400" rtl="0" algn="l">
              <a:lnSpc>
                <a:spcPct val="115000"/>
              </a:lnSpc>
              <a:spcBef>
                <a:spcPts val="0"/>
              </a:spcBef>
              <a:spcAft>
                <a:spcPts val="0"/>
              </a:spcAft>
              <a:buNone/>
            </a:pPr>
            <a:r>
              <a:t/>
            </a:r>
            <a:endParaRPr/>
          </a:p>
          <a:p>
            <a:pPr indent="-317500" lvl="1" marL="914400" rtl="0" algn="l">
              <a:lnSpc>
                <a:spcPct val="150000"/>
              </a:lnSpc>
              <a:spcBef>
                <a:spcPts val="1600"/>
              </a:spcBef>
              <a:spcAft>
                <a:spcPts val="0"/>
              </a:spcAft>
              <a:buSzPts val="1400"/>
              <a:buChar char="-"/>
            </a:pPr>
            <a:r>
              <a:rPr lang="en"/>
              <a:t>What about if it read 50N? 0N?</a:t>
            </a:r>
            <a:endParaRPr/>
          </a:p>
          <a:p>
            <a:pPr indent="0" lvl="0" marL="914400" rtl="0" algn="l">
              <a:lnSpc>
                <a:spcPct val="150000"/>
              </a:lnSpc>
              <a:spcBef>
                <a:spcPts val="0"/>
              </a:spcBef>
              <a:spcAft>
                <a:spcPts val="0"/>
              </a:spcAft>
              <a:buNone/>
            </a:pPr>
            <a:r>
              <a:t/>
            </a:r>
            <a:endParaRPr/>
          </a:p>
          <a:p>
            <a:pPr indent="-317500" lvl="0" marL="457200" rtl="0" algn="l">
              <a:lnSpc>
                <a:spcPct val="150000"/>
              </a:lnSpc>
              <a:spcBef>
                <a:spcPts val="0"/>
              </a:spcBef>
              <a:spcAft>
                <a:spcPts val="0"/>
              </a:spcAft>
              <a:buSzPts val="1400"/>
              <a:buChar char="-"/>
            </a:pPr>
            <a:r>
              <a:rPr b="1" lang="en"/>
              <a:t>Bowling ball vs feather!</a:t>
            </a:r>
            <a:endParaRPr b="1"/>
          </a:p>
        </p:txBody>
      </p:sp>
      <p:sp>
        <p:nvSpPr>
          <p:cNvPr id="293" name="Google Shape;293;p37"/>
          <p:cNvSpPr txBox="1"/>
          <p:nvPr/>
        </p:nvSpPr>
        <p:spPr>
          <a:xfrm>
            <a:off x="1863125" y="3579725"/>
            <a:ext cx="5436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Lexend"/>
                <a:ea typeface="Lexend"/>
                <a:cs typeface="Lexend"/>
                <a:sym typeface="Lexend"/>
              </a:rPr>
              <a:t> 10 m/s</a:t>
            </a:r>
            <a:r>
              <a:rPr baseline="30000" lang="en" sz="1000">
                <a:solidFill>
                  <a:schemeClr val="dk1"/>
                </a:solidFill>
                <a:latin typeface="Lexend"/>
                <a:ea typeface="Lexend"/>
                <a:cs typeface="Lexend"/>
                <a:sym typeface="Lexend"/>
              </a:rPr>
              <a:t>2</a:t>
            </a:r>
            <a:r>
              <a:rPr lang="en" sz="1000">
                <a:solidFill>
                  <a:schemeClr val="dk1"/>
                </a:solidFill>
                <a:latin typeface="Lexend"/>
                <a:ea typeface="Lexend"/>
                <a:cs typeface="Lexend"/>
                <a:sym typeface="Lexend"/>
              </a:rPr>
              <a:t> upward. The normal force is 100 N greater than gravity, giving a 100 N net force upward. 100/10 = 10 m/s</a:t>
            </a:r>
            <a:r>
              <a:rPr baseline="30000" lang="en" sz="1000">
                <a:solidFill>
                  <a:schemeClr val="dk1"/>
                </a:solidFill>
                <a:latin typeface="Lexend"/>
                <a:ea typeface="Lexend"/>
                <a:cs typeface="Lexend"/>
                <a:sym typeface="Lexend"/>
              </a:rPr>
              <a:t>2</a:t>
            </a:r>
            <a:endParaRPr sz="1000">
              <a:solidFill>
                <a:schemeClr val="dk1"/>
              </a:solidFill>
              <a:latin typeface="Lexend"/>
              <a:ea typeface="Lexend"/>
              <a:cs typeface="Lexend"/>
              <a:sym typeface="Lexend"/>
            </a:endParaRPr>
          </a:p>
        </p:txBody>
      </p:sp>
      <p:sp>
        <p:nvSpPr>
          <p:cNvPr id="294" name="Google Shape;294;p37"/>
          <p:cNvSpPr txBox="1"/>
          <p:nvPr/>
        </p:nvSpPr>
        <p:spPr>
          <a:xfrm>
            <a:off x="1863125" y="4213600"/>
            <a:ext cx="5436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Lexend"/>
                <a:ea typeface="Lexend"/>
                <a:cs typeface="Lexend"/>
                <a:sym typeface="Lexend"/>
              </a:rPr>
              <a:t> 5 m/s</a:t>
            </a:r>
            <a:r>
              <a:rPr baseline="30000" lang="en" sz="1000">
                <a:solidFill>
                  <a:schemeClr val="dk1"/>
                </a:solidFill>
                <a:latin typeface="Lexend"/>
                <a:ea typeface="Lexend"/>
                <a:cs typeface="Lexend"/>
                <a:sym typeface="Lexend"/>
              </a:rPr>
              <a:t>2</a:t>
            </a:r>
            <a:r>
              <a:rPr lang="en" sz="1000">
                <a:solidFill>
                  <a:schemeClr val="dk1"/>
                </a:solidFill>
                <a:latin typeface="Lexend"/>
                <a:ea typeface="Lexend"/>
                <a:cs typeface="Lexend"/>
                <a:sym typeface="Lexend"/>
              </a:rPr>
              <a:t> downward. The normal force is 50 N less than gravity. Same solve as before.</a:t>
            </a:r>
            <a:endParaRPr sz="1000">
              <a:solidFill>
                <a:schemeClr val="dk1"/>
              </a:solidFill>
              <a:latin typeface="Lexend"/>
              <a:ea typeface="Lexend"/>
              <a:cs typeface="Lexend"/>
              <a:sym typeface="Lexend"/>
            </a:endParaRPr>
          </a:p>
          <a:p>
            <a:pPr indent="0" lvl="0" marL="0" rtl="0" algn="l">
              <a:spcBef>
                <a:spcPts val="0"/>
              </a:spcBef>
              <a:spcAft>
                <a:spcPts val="0"/>
              </a:spcAft>
              <a:buNone/>
            </a:pPr>
            <a:r>
              <a:rPr lang="en" sz="1000">
                <a:solidFill>
                  <a:schemeClr val="dk1"/>
                </a:solidFill>
                <a:latin typeface="Lexend"/>
                <a:ea typeface="Lexend"/>
                <a:cs typeface="Lexend"/>
                <a:sym typeface="Lexend"/>
              </a:rPr>
              <a:t>10 m/s</a:t>
            </a:r>
            <a:r>
              <a:rPr baseline="30000" lang="en" sz="1000">
                <a:solidFill>
                  <a:schemeClr val="dk1"/>
                </a:solidFill>
                <a:latin typeface="Lexend"/>
                <a:ea typeface="Lexend"/>
                <a:cs typeface="Lexend"/>
                <a:sym typeface="Lexend"/>
              </a:rPr>
              <a:t>2</a:t>
            </a:r>
            <a:r>
              <a:rPr lang="en" sz="1000">
                <a:solidFill>
                  <a:schemeClr val="dk1"/>
                </a:solidFill>
                <a:latin typeface="Lexend"/>
                <a:ea typeface="Lexend"/>
                <a:cs typeface="Lexend"/>
                <a:sym typeface="Lexend"/>
              </a:rPr>
              <a:t> downward. There is no normal force. The elevator and box are in free fall!</a:t>
            </a:r>
            <a:endParaRPr sz="1000">
              <a:solidFill>
                <a:schemeClr val="dk1"/>
              </a:solidFill>
              <a:latin typeface="Lexend"/>
              <a:ea typeface="Lexend"/>
              <a:cs typeface="Lexend"/>
              <a:sym typeface="Lexe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pic>
        <p:nvPicPr>
          <p:cNvPr descr="Subscribe and 🔔 to the BBC 👉 https://bit.ly/BBCYouTubeSub&#10;Watch the BBC first on iPlayer 👉 https://bbc.in/iPlayer-Home Brian Cox visits NASA’s Space Power Facility in Ohio to see what happens when a bowling ball and a feather are dropped together under the conditions of outer space.&#10;&#10;In this episode, Professor Brian Cox explores our origins, place and destiny in the universe. We all start our lives thinking that we are at the centre of the universe, surrounded by our family and the world as it spins around us. But the urge to explore is strong. Brian tells the story of how our innate human curiosity has led us from feeling that we are at the centre of everything, to our modern understanding of our true place in space and time - that we are living 13.8 billion years from the beginning of the universe, on a mere speck of rock in a possibly infinite expanse of space.&#10;&#10;Human Universe | Series 1 Episode 4 | BBC Four&#10;&#10;#bbc #HumanUniverse" id="299" name="Google Shape;299;p38" title="Brian Cox visits the world's biggest vacuum | Human Universe - BBC">
            <a:hlinkClick r:id="rId3"/>
          </p:cNvPr>
          <p:cNvPicPr preferRelativeResize="0"/>
          <p:nvPr/>
        </p:nvPicPr>
        <p:blipFill>
          <a:blip r:embed="rId4">
            <a:alphaModFix/>
          </a:blip>
          <a:stretch>
            <a:fillRect/>
          </a:stretch>
        </p:blipFill>
        <p:spPr>
          <a:xfrm>
            <a:off x="1440050" y="810025"/>
            <a:ext cx="6263900" cy="3523450"/>
          </a:xfrm>
          <a:prstGeom prst="rect">
            <a:avLst/>
          </a:prstGeom>
          <a:noFill/>
          <a:ln>
            <a:noFill/>
          </a:ln>
        </p:spPr>
      </p:pic>
      <p:pic>
        <p:nvPicPr>
          <p:cNvPr descr="Subscribe and 🔔 to the BBC 👉 https://bit.ly/BBCYouTubeSub&#10;Watch the BBC first on iPlayer 👉 https://bbc.in/iPlayer-Home Brian Cox visits NASA’s Space Power Facility in Ohio to see what happens when a bowling ball and a feather are dropped together under the conditions of outer space.&#10;&#10;In this episode, Professor Brian Cox explores our origins, place and destiny in the universe. We all start our lives thinking that we are at the centre of the universe, surrounded by our family and the world as it spins around us. But the urge to explore is strong. Brian tells the story of how our innate human curiosity has led us from feeling that we are at the centre of everything, to our modern understanding of our true place in space and time - that we are living 13.8 billion years from the beginning of the universe, on a mere speck of rock in a possibly infinite expanse of space.&#10;&#10;Human Universe | Series 1 Episode 4 | BBC Four&#10;&#10;#bbc #HumanUniverse" id="300" name="Google Shape;300;p38" title="Brian Cox visits the world's biggest vacuum | Human Universe - BBC">
            <a:hlinkClick r:id="rId5"/>
          </p:cNvPr>
          <p:cNvPicPr preferRelativeResize="0"/>
          <p:nvPr/>
        </p:nvPicPr>
        <p:blipFill>
          <a:blip r:embed="rId4">
            <a:alphaModFix/>
          </a:blip>
          <a:stretch>
            <a:fillRect/>
          </a:stretch>
        </p:blipFill>
        <p:spPr>
          <a:xfrm>
            <a:off x="1440050" y="810025"/>
            <a:ext cx="6263900" cy="3523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
                                        </p:tgtEl>
                                        <p:attrNameLst>
                                          <p:attrName>style.visibility</p:attrName>
                                        </p:attrNameLst>
                                      </p:cBhvr>
                                      <p:to>
                                        <p:strVal val="visible"/>
                                      </p:to>
                                    </p:set>
                                    <p:animEffect filter="fade" transition="in">
                                      <p:cBhvr>
                                        <p:cTn dur="1000"/>
                                        <p:tgtEl>
                                          <p:spTgt spid="2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9"/>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3 - Advanced Friction Problems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40"/>
          <p:cNvSpPr txBox="1"/>
          <p:nvPr>
            <p:ph idx="1" type="body"/>
          </p:nvPr>
        </p:nvSpPr>
        <p:spPr>
          <a:xfrm>
            <a:off x="872400" y="1219647"/>
            <a:ext cx="7704000" cy="3869100"/>
          </a:xfrm>
          <a:prstGeom prst="rect">
            <a:avLst/>
          </a:prstGeom>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SzPts val="1400"/>
              <a:buChar char="●"/>
            </a:pPr>
            <a:r>
              <a:rPr b="1" lang="en"/>
              <a:t>Friction</a:t>
            </a:r>
            <a:endParaRPr b="1"/>
          </a:p>
          <a:p>
            <a:pPr indent="-317500" lvl="1" marL="914400" rtl="0" algn="l">
              <a:lnSpc>
                <a:spcPct val="150000"/>
              </a:lnSpc>
              <a:spcBef>
                <a:spcPts val="0"/>
              </a:spcBef>
              <a:spcAft>
                <a:spcPts val="0"/>
              </a:spcAft>
              <a:buSzPts val="1400"/>
              <a:buChar char="○"/>
            </a:pPr>
            <a:r>
              <a:rPr lang="en"/>
              <a:t>Two kinds of friction:</a:t>
            </a:r>
            <a:endParaRPr/>
          </a:p>
          <a:p>
            <a:pPr indent="-317500" lvl="1" marL="914400" rtl="0" algn="l">
              <a:lnSpc>
                <a:spcPct val="150000"/>
              </a:lnSpc>
              <a:spcBef>
                <a:spcPts val="0"/>
              </a:spcBef>
              <a:spcAft>
                <a:spcPts val="0"/>
              </a:spcAft>
              <a:buSzPts val="1400"/>
              <a:buChar char="○"/>
            </a:pPr>
            <a:r>
              <a:rPr lang="en"/>
              <a:t>Kinetic friction</a:t>
            </a:r>
            <a:endParaRPr/>
          </a:p>
          <a:p>
            <a:pPr indent="-317500" lvl="2" marL="1371600" rtl="0" algn="l">
              <a:lnSpc>
                <a:spcPct val="150000"/>
              </a:lnSpc>
              <a:spcBef>
                <a:spcPts val="0"/>
              </a:spcBef>
              <a:spcAft>
                <a:spcPts val="0"/>
              </a:spcAft>
              <a:buSzPts val="1400"/>
              <a:buChar char="■"/>
            </a:pPr>
            <a:r>
              <a:rPr lang="en"/>
              <a:t>F</a:t>
            </a:r>
            <a:r>
              <a:rPr baseline="-25000" lang="en"/>
              <a:t>k</a:t>
            </a:r>
            <a:r>
              <a:rPr lang="en"/>
              <a:t>=μ</a:t>
            </a:r>
            <a:r>
              <a:rPr baseline="-25000" lang="en"/>
              <a:t>k</a:t>
            </a:r>
            <a:r>
              <a:rPr lang="en"/>
              <a:t>F</a:t>
            </a:r>
            <a:r>
              <a:rPr baseline="-25000" lang="en"/>
              <a:t>N</a:t>
            </a:r>
            <a:endParaRPr/>
          </a:p>
          <a:p>
            <a:pPr indent="-317500" lvl="2" marL="1371600" rtl="0" algn="l">
              <a:lnSpc>
                <a:spcPct val="150000"/>
              </a:lnSpc>
              <a:spcBef>
                <a:spcPts val="0"/>
              </a:spcBef>
              <a:spcAft>
                <a:spcPts val="0"/>
              </a:spcAft>
              <a:buSzPts val="1400"/>
              <a:buChar char="■"/>
            </a:pPr>
            <a:r>
              <a:rPr lang="en"/>
              <a:t>Opposes sliding movement</a:t>
            </a:r>
            <a:endParaRPr/>
          </a:p>
          <a:p>
            <a:pPr indent="-317500" lvl="1" marL="914400" rtl="0" algn="l">
              <a:lnSpc>
                <a:spcPct val="150000"/>
              </a:lnSpc>
              <a:spcBef>
                <a:spcPts val="0"/>
              </a:spcBef>
              <a:spcAft>
                <a:spcPts val="0"/>
              </a:spcAft>
              <a:buSzPts val="1400"/>
              <a:buChar char="○"/>
            </a:pPr>
            <a:r>
              <a:rPr lang="en"/>
              <a:t>Static friction</a:t>
            </a:r>
            <a:endParaRPr/>
          </a:p>
          <a:p>
            <a:pPr indent="-317500" lvl="2" marL="1371600" rtl="0" algn="l">
              <a:lnSpc>
                <a:spcPct val="150000"/>
              </a:lnSpc>
              <a:spcBef>
                <a:spcPts val="0"/>
              </a:spcBef>
              <a:spcAft>
                <a:spcPts val="0"/>
              </a:spcAft>
              <a:buSzPts val="1400"/>
              <a:buChar char="■"/>
            </a:pPr>
            <a:r>
              <a:rPr lang="en"/>
              <a:t>F</a:t>
            </a:r>
            <a:r>
              <a:rPr baseline="-25000" lang="en"/>
              <a:t>s</a:t>
            </a:r>
            <a:r>
              <a:rPr lang="en"/>
              <a:t>≤μ</a:t>
            </a:r>
            <a:r>
              <a:rPr baseline="-25000" lang="en"/>
              <a:t>s</a:t>
            </a:r>
            <a:r>
              <a:rPr lang="en"/>
              <a:t>F</a:t>
            </a:r>
            <a:r>
              <a:rPr baseline="-25000" lang="en"/>
              <a:t>N</a:t>
            </a:r>
            <a:endParaRPr/>
          </a:p>
          <a:p>
            <a:pPr indent="-317500" lvl="2" marL="1371600" rtl="0" algn="l">
              <a:lnSpc>
                <a:spcPct val="150000"/>
              </a:lnSpc>
              <a:spcBef>
                <a:spcPts val="0"/>
              </a:spcBef>
              <a:spcAft>
                <a:spcPts val="0"/>
              </a:spcAft>
              <a:buSzPts val="1400"/>
              <a:buChar char="■"/>
            </a:pPr>
            <a:r>
              <a:rPr lang="en"/>
              <a:t>Opposes net external force up until its max value</a:t>
            </a:r>
            <a:endParaRPr/>
          </a:p>
          <a:p>
            <a:pPr indent="-317500" lvl="1" marL="914400" rtl="0" algn="l">
              <a:lnSpc>
                <a:spcPct val="150000"/>
              </a:lnSpc>
              <a:spcBef>
                <a:spcPts val="0"/>
              </a:spcBef>
              <a:spcAft>
                <a:spcPts val="0"/>
              </a:spcAft>
              <a:buSzPts val="1400"/>
              <a:buChar char="○"/>
            </a:pPr>
            <a:r>
              <a:rPr lang="en"/>
              <a:t>μ</a:t>
            </a:r>
            <a:r>
              <a:rPr baseline="-25000" lang="en"/>
              <a:t>s/f</a:t>
            </a:r>
            <a:r>
              <a:rPr lang="en"/>
              <a:t> is the coefficient of friction and depends only on the materials</a:t>
            </a:r>
            <a:endParaRPr/>
          </a:p>
          <a:p>
            <a:pPr indent="-317500" lvl="1" marL="914400" rtl="0" algn="l">
              <a:lnSpc>
                <a:spcPct val="150000"/>
              </a:lnSpc>
              <a:spcBef>
                <a:spcPts val="0"/>
              </a:spcBef>
              <a:spcAft>
                <a:spcPts val="0"/>
              </a:spcAft>
              <a:buSzPts val="1400"/>
              <a:buChar char="○"/>
            </a:pPr>
            <a:r>
              <a:rPr lang="en"/>
              <a:t>Must be multiplied with the normal force</a:t>
            </a:r>
            <a:endParaRPr/>
          </a:p>
          <a:p>
            <a:pPr indent="-317500" lvl="1" marL="914400" rtl="0" algn="l">
              <a:lnSpc>
                <a:spcPct val="150000"/>
              </a:lnSpc>
              <a:spcBef>
                <a:spcPts val="0"/>
              </a:spcBef>
              <a:spcAft>
                <a:spcPts val="0"/>
              </a:spcAft>
              <a:buSzPts val="1400"/>
              <a:buChar char="○"/>
            </a:pPr>
            <a:r>
              <a:rPr lang="en"/>
              <a:t>ex. When you push a piano, its harder to get it to start moving than it is to keep it moving, because the coefficient kinetic friction is typically lower</a:t>
            </a:r>
            <a:endParaRPr/>
          </a:p>
        </p:txBody>
      </p:sp>
      <p:sp>
        <p:nvSpPr>
          <p:cNvPr id="311" name="Google Shape;311;p40"/>
          <p:cNvSpPr txBox="1"/>
          <p:nvPr>
            <p:ph type="title"/>
          </p:nvPr>
        </p:nvSpPr>
        <p:spPr>
          <a:xfrm>
            <a:off x="872400" y="640825"/>
            <a:ext cx="7704000" cy="50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Friction Review</a:t>
            </a:r>
            <a:endParaRPr/>
          </a:p>
        </p:txBody>
      </p:sp>
      <p:pic>
        <p:nvPicPr>
          <p:cNvPr id="312" name="Google Shape;312;p40" title="Screenshot 2026-09-28 at 10.35.53 PM.png"/>
          <p:cNvPicPr preferRelativeResize="0"/>
          <p:nvPr/>
        </p:nvPicPr>
        <p:blipFill>
          <a:blip r:embed="rId3">
            <a:alphaModFix/>
          </a:blip>
          <a:stretch>
            <a:fillRect/>
          </a:stretch>
        </p:blipFill>
        <p:spPr>
          <a:xfrm>
            <a:off x="6201725" y="984400"/>
            <a:ext cx="2633275" cy="26332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41"/>
          <p:cNvSpPr txBox="1"/>
          <p:nvPr>
            <p:ph type="title"/>
          </p:nvPr>
        </p:nvSpPr>
        <p:spPr>
          <a:xfrm>
            <a:off x="872400" y="640825"/>
            <a:ext cx="7704000" cy="50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Friction problems</a:t>
            </a:r>
            <a:endParaRPr/>
          </a:p>
        </p:txBody>
      </p:sp>
      <p:sp>
        <p:nvSpPr>
          <p:cNvPr id="318" name="Google Shape;318;p41"/>
          <p:cNvSpPr txBox="1"/>
          <p:nvPr>
            <p:ph idx="1" type="body"/>
          </p:nvPr>
        </p:nvSpPr>
        <p:spPr>
          <a:xfrm>
            <a:off x="872400" y="1264525"/>
            <a:ext cx="7704000" cy="3600300"/>
          </a:xfrm>
          <a:prstGeom prst="rect">
            <a:avLst/>
          </a:prstGeom>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SzPts val="1400"/>
              <a:buChar char="-"/>
            </a:pPr>
            <a:r>
              <a:rPr b="1" lang="en"/>
              <a:t>Quick Quiz</a:t>
            </a:r>
            <a:endParaRPr b="1"/>
          </a:p>
          <a:p>
            <a:pPr indent="-317500" lvl="1" marL="914400" rtl="0" algn="l">
              <a:lnSpc>
                <a:spcPct val="150000"/>
              </a:lnSpc>
              <a:spcBef>
                <a:spcPts val="0"/>
              </a:spcBef>
              <a:spcAft>
                <a:spcPts val="0"/>
              </a:spcAft>
              <a:buSzPts val="1400"/>
              <a:buChar char="-"/>
            </a:pPr>
            <a:r>
              <a:rPr lang="en"/>
              <a:t>Cyrus and Aaron and trying to slide crates on a rough warehouse floor. Aaron pushes down on a crate at a 30 degree angle to move it while Cyrus uses a rope to pull a crate at 30 degree angle above the horizontal to move it. Who made the right choice?</a:t>
            </a:r>
            <a:endParaRPr/>
          </a:p>
          <a:p>
            <a:pPr indent="0" lvl="0" marL="914400" rtl="0" algn="l">
              <a:lnSpc>
                <a:spcPct val="150000"/>
              </a:lnSpc>
              <a:spcBef>
                <a:spcPts val="0"/>
              </a:spcBef>
              <a:spcAft>
                <a:spcPts val="0"/>
              </a:spcAft>
              <a:buNone/>
            </a:pPr>
            <a:r>
              <a:t/>
            </a:r>
            <a:endParaRPr/>
          </a:p>
          <a:p>
            <a:pPr indent="0" lvl="0" marL="914400" rtl="0" algn="l">
              <a:lnSpc>
                <a:spcPct val="150000"/>
              </a:lnSpc>
              <a:spcBef>
                <a:spcPts val="0"/>
              </a:spcBef>
              <a:spcAft>
                <a:spcPts val="0"/>
              </a:spcAft>
              <a:buNone/>
            </a:pPr>
            <a:r>
              <a:t/>
            </a:r>
            <a:endParaRPr/>
          </a:p>
          <a:p>
            <a:pPr indent="-317500" lvl="0" marL="457200" rtl="0" algn="l">
              <a:lnSpc>
                <a:spcPct val="150000"/>
              </a:lnSpc>
              <a:spcBef>
                <a:spcPts val="0"/>
              </a:spcBef>
              <a:spcAft>
                <a:spcPts val="0"/>
              </a:spcAft>
              <a:buSzPts val="1400"/>
              <a:buChar char="-"/>
            </a:pPr>
            <a:r>
              <a:rPr b="1" lang="en"/>
              <a:t>Truck Problem:</a:t>
            </a:r>
            <a:endParaRPr b="1"/>
          </a:p>
          <a:p>
            <a:pPr indent="-317500" lvl="1" marL="914400" rtl="0" algn="l">
              <a:lnSpc>
                <a:spcPct val="150000"/>
              </a:lnSpc>
              <a:spcBef>
                <a:spcPts val="0"/>
              </a:spcBef>
              <a:spcAft>
                <a:spcPts val="0"/>
              </a:spcAft>
              <a:buSzPts val="1400"/>
              <a:buChar char="-"/>
            </a:pPr>
            <a:r>
              <a:rPr lang="en"/>
              <a:t>A tailgate of a pickup truck is down, there is an unsecured crate of 15 kg sitting on the pickup truck. The coeff. of static friction between the crate and the truck is 0.7. If the truck accelerates at 7 m/s</a:t>
            </a:r>
            <a:r>
              <a:rPr baseline="30000" lang="en"/>
              <a:t>2</a:t>
            </a:r>
            <a:r>
              <a:rPr lang="en"/>
              <a:t>, will the crate fall off? Why?</a:t>
            </a:r>
            <a:endParaRPr/>
          </a:p>
        </p:txBody>
      </p:sp>
      <p:sp>
        <p:nvSpPr>
          <p:cNvPr id="319" name="Google Shape;319;p41"/>
          <p:cNvSpPr txBox="1"/>
          <p:nvPr/>
        </p:nvSpPr>
        <p:spPr>
          <a:xfrm>
            <a:off x="2208550" y="2571750"/>
            <a:ext cx="5436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dk1"/>
                </a:solidFill>
                <a:latin typeface="Lexend"/>
                <a:ea typeface="Lexend"/>
                <a:cs typeface="Lexend"/>
                <a:sym typeface="Lexend"/>
              </a:rPr>
              <a:t>Cyrus made the better choice. Pulling at an upward angle reduces normal force, in turn reducing friction. Aaron’s downward push does the opposite.</a:t>
            </a:r>
            <a:endParaRPr sz="1100">
              <a:solidFill>
                <a:schemeClr val="dk1"/>
              </a:solidFill>
              <a:latin typeface="Lexend"/>
              <a:ea typeface="Lexend"/>
              <a:cs typeface="Lexend"/>
              <a:sym typeface="Lexend"/>
            </a:endParaRPr>
          </a:p>
        </p:txBody>
      </p:sp>
      <p:sp>
        <p:nvSpPr>
          <p:cNvPr id="320" name="Google Shape;320;p41"/>
          <p:cNvSpPr txBox="1"/>
          <p:nvPr/>
        </p:nvSpPr>
        <p:spPr>
          <a:xfrm>
            <a:off x="2208550" y="4341625"/>
            <a:ext cx="54360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dk1"/>
                </a:solidFill>
                <a:latin typeface="Lexend"/>
                <a:ea typeface="Lexend"/>
                <a:cs typeface="Lexend"/>
                <a:sym typeface="Lexend"/>
              </a:rPr>
              <a:t>The crate will fall off. Max static friction is mgμ, which is 0.7 * 15 * 9.8, which is 102.9 N. The force needed to accelerate the crate with the truck is F = ma = 15*7, which is 105 N. That means static friction is not enough!</a:t>
            </a:r>
            <a:endParaRPr sz="11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19"/>
                                        </p:tgtEl>
                                        <p:attrNameLst>
                                          <p:attrName>style.visibility</p:attrName>
                                        </p:attrNameLst>
                                      </p:cBhvr>
                                      <p:to>
                                        <p:strVal val="visible"/>
                                      </p:to>
                                    </p:set>
                                    <p:anim calcmode="lin" valueType="num">
                                      <p:cBhvr additive="base">
                                        <p:cTn dur="1000"/>
                                        <p:tgtEl>
                                          <p:spTgt spid="319"/>
                                        </p:tgtEl>
                                        <p:attrNameLst>
                                          <p:attrName>ppt_w</p:attrName>
                                        </p:attrNameLst>
                                      </p:cBhvr>
                                      <p:tavLst>
                                        <p:tav fmla="" tm="0">
                                          <p:val>
                                            <p:strVal val="0"/>
                                          </p:val>
                                        </p:tav>
                                        <p:tav fmla="" tm="100000">
                                          <p:val>
                                            <p:strVal val="#ppt_w"/>
                                          </p:val>
                                        </p:tav>
                                      </p:tavLst>
                                    </p:anim>
                                    <p:anim calcmode="lin" valueType="num">
                                      <p:cBhvr additive="base">
                                        <p:cTn dur="1000"/>
                                        <p:tgtEl>
                                          <p:spTgt spid="319"/>
                                        </p:tgtEl>
                                        <p:attrNameLst>
                                          <p:attrName>ppt_h</p:attrName>
                                        </p:attrNameLst>
                                      </p:cBhvr>
                                      <p:tavLst>
                                        <p:tav fmla="" tm="0">
                                          <p:val>
                                            <p:strVal val="0"/>
                                          </p:val>
                                        </p:tav>
                                        <p:tav fmla="" tm="100000">
                                          <p:val>
                                            <p:strVal val="#ppt_h"/>
                                          </p:val>
                                        </p:tav>
                                      </p:tavLst>
                                    </p:anim>
                                  </p:childTnLst>
                                </p:cTn>
                              </p:par>
                              <p:par>
                                <p:cTn fill="hold" nodeType="withEffect" presetClass="emph" presetID="8" presetSubtype="0">
                                  <p:stCondLst>
                                    <p:cond delay="0"/>
                                  </p:stCondLst>
                                  <p:childTnLst>
                                    <p:animRot by="-21600000">
                                      <p:cBhvr>
                                        <p:cTn dur="1000" fill="hold"/>
                                        <p:tgtEl>
                                          <p:spTgt spid="319"/>
                                        </p:tgtEl>
                                        <p:attrNameLst>
                                          <p:attrName>r</p:attrName>
                                        </p:attrNameLst>
                                      </p:cBhvr>
                                    </p:animRo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0"/>
                                        </p:tgtEl>
                                        <p:attrNameLst>
                                          <p:attrName>style.visibility</p:attrName>
                                        </p:attrNameLst>
                                      </p:cBhvr>
                                      <p:to>
                                        <p:strVal val="visible"/>
                                      </p:to>
                                    </p:set>
                                    <p:animEffect filter="fade" transition="in">
                                      <p:cBhvr>
                                        <p:cTn dur="4400"/>
                                        <p:tgtEl>
                                          <p:spTgt spid="3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4 - Springs and Pulleys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3"/>
          <p:cNvSpPr txBox="1"/>
          <p:nvPr>
            <p:ph type="title"/>
          </p:nvPr>
        </p:nvSpPr>
        <p:spPr>
          <a:xfrm>
            <a:off x="872400" y="640825"/>
            <a:ext cx="7704000" cy="50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Springs</a:t>
            </a:r>
            <a:endParaRPr/>
          </a:p>
        </p:txBody>
      </p:sp>
      <p:sp>
        <p:nvSpPr>
          <p:cNvPr id="331" name="Google Shape;331;p43"/>
          <p:cNvSpPr txBox="1"/>
          <p:nvPr>
            <p:ph idx="1" type="body"/>
          </p:nvPr>
        </p:nvSpPr>
        <p:spPr>
          <a:xfrm>
            <a:off x="872400" y="1264525"/>
            <a:ext cx="7704000" cy="3302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b="1" lang="en"/>
              <a:t>Springs</a:t>
            </a:r>
            <a:endParaRPr b="1"/>
          </a:p>
          <a:p>
            <a:pPr indent="-317500" lvl="1" marL="914400" rtl="0" algn="l">
              <a:spcBef>
                <a:spcPts val="0"/>
              </a:spcBef>
              <a:spcAft>
                <a:spcPts val="0"/>
              </a:spcAft>
              <a:buSzPts val="1400"/>
              <a:buChar char="○"/>
            </a:pPr>
            <a:r>
              <a:rPr lang="en"/>
              <a:t>Springs are coils of metal that can both compress and stretch</a:t>
            </a:r>
            <a:endParaRPr/>
          </a:p>
          <a:p>
            <a:pPr indent="-317500" lvl="1" marL="914400" rtl="0" algn="l">
              <a:spcBef>
                <a:spcPts val="0"/>
              </a:spcBef>
              <a:spcAft>
                <a:spcPts val="0"/>
              </a:spcAft>
              <a:buSzPts val="1400"/>
              <a:buChar char="○"/>
            </a:pPr>
            <a:r>
              <a:rPr lang="en"/>
              <a:t>Each spring has a unique spring constant that depends on the properties of the spring</a:t>
            </a:r>
            <a:endParaRPr/>
          </a:p>
          <a:p>
            <a:pPr indent="-317500" lvl="0" marL="457200" rtl="0" algn="l">
              <a:spcBef>
                <a:spcPts val="0"/>
              </a:spcBef>
              <a:spcAft>
                <a:spcPts val="0"/>
              </a:spcAft>
              <a:buSzPts val="1400"/>
              <a:buChar char="●"/>
            </a:pPr>
            <a:r>
              <a:rPr b="1" lang="en"/>
              <a:t>Spring force</a:t>
            </a:r>
            <a:endParaRPr b="1"/>
          </a:p>
          <a:p>
            <a:pPr indent="-317500" lvl="1" marL="914400" rtl="0" algn="l">
              <a:spcBef>
                <a:spcPts val="0"/>
              </a:spcBef>
              <a:spcAft>
                <a:spcPts val="0"/>
              </a:spcAft>
              <a:buSzPts val="1400"/>
              <a:buChar char="○"/>
            </a:pPr>
            <a:r>
              <a:rPr lang="en"/>
              <a:t>All springs have a resting length, and so always resist changes in length, wanting to return to the resting length</a:t>
            </a:r>
            <a:endParaRPr/>
          </a:p>
          <a:p>
            <a:pPr indent="-317500" lvl="1" marL="914400" rtl="0" algn="l">
              <a:spcBef>
                <a:spcPts val="0"/>
              </a:spcBef>
              <a:spcAft>
                <a:spcPts val="0"/>
              </a:spcAft>
              <a:buSzPts val="1400"/>
              <a:buChar char="○"/>
            </a:pPr>
            <a:r>
              <a:rPr lang="en"/>
              <a:t>This resistive force is called the restoring force, and is always proportional to the amount of stretch or compression</a:t>
            </a:r>
            <a:endParaRPr/>
          </a:p>
          <a:p>
            <a:pPr indent="-317500" lvl="1" marL="914400" rtl="0" algn="l">
              <a:spcBef>
                <a:spcPts val="0"/>
              </a:spcBef>
              <a:spcAft>
                <a:spcPts val="0"/>
              </a:spcAft>
              <a:buSzPts val="1400"/>
              <a:buChar char="○"/>
            </a:pPr>
            <a:r>
              <a:rPr lang="en"/>
              <a:t>F</a:t>
            </a:r>
            <a:r>
              <a:rPr baseline="-25000" lang="en"/>
              <a:t>s</a:t>
            </a:r>
            <a:r>
              <a:rPr lang="en"/>
              <a:t> = -kx</a:t>
            </a:r>
            <a:endParaRPr/>
          </a:p>
          <a:p>
            <a:pPr indent="-317500" lvl="1" marL="914400" rtl="0" algn="l">
              <a:spcBef>
                <a:spcPts val="0"/>
              </a:spcBef>
              <a:spcAft>
                <a:spcPts val="0"/>
              </a:spcAft>
              <a:buSzPts val="1400"/>
              <a:buChar char="○"/>
            </a:pPr>
            <a:r>
              <a:rPr lang="en"/>
              <a:t>k is the spring constant and the negative sign is because the spring force is a resistive force</a:t>
            </a:r>
            <a:endParaRPr/>
          </a:p>
          <a:p>
            <a:pPr indent="-317500" lvl="0" marL="457200" rtl="0" algn="l">
              <a:spcBef>
                <a:spcPts val="0"/>
              </a:spcBef>
              <a:spcAft>
                <a:spcPts val="0"/>
              </a:spcAft>
              <a:buSzPts val="1400"/>
              <a:buChar char="●"/>
            </a:pPr>
            <a:r>
              <a:rPr lang="en"/>
              <a:t>A spring has a spring constant of 100 N/m and is stretched by 5 cm. What is the direction and magnitude of the restoring force?</a:t>
            </a:r>
            <a:endParaRPr/>
          </a:p>
        </p:txBody>
      </p:sp>
      <p:sp>
        <p:nvSpPr>
          <p:cNvPr id="332" name="Google Shape;332;p43"/>
          <p:cNvSpPr txBox="1"/>
          <p:nvPr/>
        </p:nvSpPr>
        <p:spPr>
          <a:xfrm>
            <a:off x="1496775" y="4566925"/>
            <a:ext cx="307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Lexend"/>
                <a:ea typeface="Lexend"/>
                <a:cs typeface="Lexend"/>
                <a:sym typeface="Lexend"/>
              </a:rPr>
              <a:t>5 cm = 0.05 m    0.05 * 100 = 5N</a:t>
            </a:r>
            <a:endParaRPr>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2"/>
                                        </p:tgtEl>
                                        <p:attrNameLst>
                                          <p:attrName>style.visibility</p:attrName>
                                        </p:attrNameLst>
                                      </p:cBhvr>
                                      <p:to>
                                        <p:strVal val="visible"/>
                                      </p:to>
                                    </p:set>
                                  </p:childTnLst>
                                </p:cTn>
                              </p:par>
                            </p:childTnLst>
                          </p:cTn>
                        </p:par>
                        <p:par>
                          <p:cTn fill="hold">
                            <p:stCondLst>
                              <p:cond delay="0"/>
                            </p:stCondLst>
                            <p:childTnLst>
                              <p:par>
                                <p:cTn fill="hold" nodeType="afterEffect" presetClass="emph" presetID="8" presetSubtype="0">
                                  <p:stCondLst>
                                    <p:cond delay="0"/>
                                  </p:stCondLst>
                                  <p:childTnLst>
                                    <p:animRot by="-21600000">
                                      <p:cBhvr>
                                        <p:cTn dur="100" fill="hold"/>
                                        <p:tgtEl>
                                          <p:spTgt spid="332">
                                            <p:txEl>
                                              <p:pRg end="0" st="0"/>
                                            </p:txEl>
                                          </p:spTgt>
                                        </p:tgtEl>
                                        <p:attrNameLst>
                                          <p:attrName>r</p:attrName>
                                        </p:attrNameLst>
                                      </p:cBhvr>
                                    </p:animRot>
                                  </p:childTnLst>
                                </p:cTn>
                              </p:par>
                            </p:childTnLst>
                          </p:cTn>
                        </p:par>
                        <p:par>
                          <p:cTn fill="hold">
                            <p:stCondLst>
                              <p:cond delay="100"/>
                            </p:stCondLst>
                            <p:childTnLst>
                              <p:par>
                                <p:cTn fill="hold" nodeType="afterEffect" presetClass="emph" presetID="8" presetSubtype="0">
                                  <p:stCondLst>
                                    <p:cond delay="0"/>
                                  </p:stCondLst>
                                  <p:childTnLst>
                                    <p:animRot by="-21600000">
                                      <p:cBhvr>
                                        <p:cTn dur="500" fill="hold"/>
                                        <p:tgtEl>
                                          <p:spTgt spid="332"/>
                                        </p:tgtEl>
                                        <p:attrNameLst>
                                          <p:attrName>r</p:attrName>
                                        </p:attrNameLst>
                                      </p:cBhvr>
                                    </p:animRot>
                                  </p:childTnLst>
                                </p:cTn>
                              </p:par>
                            </p:childTnLst>
                          </p:cTn>
                        </p:par>
                        <p:par>
                          <p:cTn fill="hold">
                            <p:stCondLst>
                              <p:cond delay="600"/>
                            </p:stCondLst>
                            <p:childTnLst>
                              <p:par>
                                <p:cTn fill="hold" nodeType="afterEffect" presetClass="emph" presetID="8" presetSubtype="0">
                                  <p:stCondLst>
                                    <p:cond delay="0"/>
                                  </p:stCondLst>
                                  <p:childTnLst>
                                    <p:animRot by="-21600000">
                                      <p:cBhvr>
                                        <p:cTn dur="1000" fill="hold"/>
                                        <p:tgtEl>
                                          <p:spTgt spid="332"/>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4"/>
          <p:cNvSpPr txBox="1"/>
          <p:nvPr>
            <p:ph type="title"/>
          </p:nvPr>
        </p:nvSpPr>
        <p:spPr>
          <a:xfrm>
            <a:off x="872400" y="640825"/>
            <a:ext cx="7704000" cy="50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Spring Problems</a:t>
            </a:r>
            <a:endParaRPr/>
          </a:p>
        </p:txBody>
      </p:sp>
      <p:sp>
        <p:nvSpPr>
          <p:cNvPr id="338" name="Google Shape;338;p44"/>
          <p:cNvSpPr txBox="1"/>
          <p:nvPr>
            <p:ph idx="1" type="body"/>
          </p:nvPr>
        </p:nvSpPr>
        <p:spPr>
          <a:xfrm>
            <a:off x="872400" y="1264525"/>
            <a:ext cx="3699600" cy="20280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b="1" lang="en"/>
              <a:t>Example Problem</a:t>
            </a:r>
            <a:endParaRPr b="1"/>
          </a:p>
          <a:p>
            <a:pPr indent="-317500" lvl="1" marL="914400" rtl="0" algn="l">
              <a:spcBef>
                <a:spcPts val="0"/>
              </a:spcBef>
              <a:spcAft>
                <a:spcPts val="0"/>
              </a:spcAft>
              <a:buSzPts val="1400"/>
              <a:buChar char="○"/>
            </a:pPr>
            <a:r>
              <a:rPr lang="en"/>
              <a:t>A block of mass 30 kg is on a frictionless slope 45 degrees above the horizon and attached to a spring of constant 250 N/m. If block is at rest, how far is the spring stretched by? Draw a free body diagram first.</a:t>
            </a:r>
            <a:endParaRPr/>
          </a:p>
        </p:txBody>
      </p:sp>
      <p:sp>
        <p:nvSpPr>
          <p:cNvPr id="339" name="Google Shape;339;p44" title="Screenshot 2026-07-15 at 2.53.04 AM.png"/>
          <p:cNvSpPr/>
          <p:nvPr/>
        </p:nvSpPr>
        <p:spPr>
          <a:xfrm>
            <a:off x="5359225" y="1852400"/>
            <a:ext cx="3464600" cy="2337726"/>
          </a:xfrm>
          <a:prstGeom prst="rect">
            <a:avLst/>
          </a:prstGeom>
          <a:noFill/>
          <a:ln>
            <a:noFill/>
          </a:ln>
        </p:spPr>
      </p:sp>
      <p:sp>
        <p:nvSpPr>
          <p:cNvPr id="340" name="Google Shape;340;p44"/>
          <p:cNvSpPr txBox="1"/>
          <p:nvPr/>
        </p:nvSpPr>
        <p:spPr>
          <a:xfrm>
            <a:off x="5798725" y="3077025"/>
            <a:ext cx="785100" cy="429300"/>
          </a:xfrm>
          <a:prstGeom prst="rect">
            <a:avLst/>
          </a:prstGeom>
          <a:solidFill>
            <a:schemeClr val="accent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Lexend"/>
              <a:ea typeface="Lexend"/>
              <a:cs typeface="Lexend"/>
              <a:sym typeface="Lexend"/>
            </a:endParaRPr>
          </a:p>
        </p:txBody>
      </p:sp>
      <p:sp>
        <p:nvSpPr>
          <p:cNvPr id="341" name="Google Shape;341;p44"/>
          <p:cNvSpPr txBox="1"/>
          <p:nvPr/>
        </p:nvSpPr>
        <p:spPr>
          <a:xfrm>
            <a:off x="6698975" y="2046650"/>
            <a:ext cx="785100" cy="429300"/>
          </a:xfrm>
          <a:prstGeom prst="rect">
            <a:avLst/>
          </a:prstGeom>
          <a:solidFill>
            <a:schemeClr val="accent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Lexend"/>
              <a:ea typeface="Lexend"/>
              <a:cs typeface="Lexend"/>
              <a:sym typeface="Lexend"/>
            </a:endParaRPr>
          </a:p>
        </p:txBody>
      </p:sp>
      <p:sp>
        <p:nvSpPr>
          <p:cNvPr id="342" name="Google Shape;342;p44"/>
          <p:cNvSpPr txBox="1"/>
          <p:nvPr/>
        </p:nvSpPr>
        <p:spPr>
          <a:xfrm rot="-1767261">
            <a:off x="6060436" y="3076998"/>
            <a:ext cx="785187" cy="429339"/>
          </a:xfrm>
          <a:prstGeom prst="rect">
            <a:avLst/>
          </a:prstGeom>
          <a:solidFill>
            <a:schemeClr val="accent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Lexend"/>
              <a:ea typeface="Lexend"/>
              <a:cs typeface="Lexend"/>
              <a:sym typeface="Lexend"/>
            </a:endParaRPr>
          </a:p>
        </p:txBody>
      </p:sp>
      <p:sp>
        <p:nvSpPr>
          <p:cNvPr id="343" name="Google Shape;343;p44"/>
          <p:cNvSpPr txBox="1"/>
          <p:nvPr/>
        </p:nvSpPr>
        <p:spPr>
          <a:xfrm>
            <a:off x="1027425" y="3410725"/>
            <a:ext cx="29751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Lexend"/>
                <a:ea typeface="Lexend"/>
                <a:cs typeface="Lexend"/>
                <a:sym typeface="Lexend"/>
              </a:rPr>
              <a:t>x = 0.83m</a:t>
            </a:r>
            <a:endParaRPr>
              <a:solidFill>
                <a:schemeClr val="dk1"/>
              </a:solidFill>
              <a:latin typeface="Lexend"/>
              <a:ea typeface="Lexend"/>
              <a:cs typeface="Lexend"/>
              <a:sym typeface="Lexend"/>
            </a:endParaRPr>
          </a:p>
          <a:p>
            <a:pPr indent="0" lvl="0" marL="0" rtl="0" algn="l">
              <a:spcBef>
                <a:spcPts val="0"/>
              </a:spcBef>
              <a:spcAft>
                <a:spcPts val="0"/>
              </a:spcAft>
              <a:buNone/>
            </a:pPr>
            <a:r>
              <a:t/>
            </a:r>
            <a:endParaRPr>
              <a:solidFill>
                <a:schemeClr val="dk1"/>
              </a:solidFill>
              <a:latin typeface="Lexend"/>
              <a:ea typeface="Lexend"/>
              <a:cs typeface="Lexend"/>
              <a:sym typeface="Lexend"/>
            </a:endParaRPr>
          </a:p>
          <a:p>
            <a:pPr indent="0" lvl="0" marL="0" rtl="0" algn="l">
              <a:spcBef>
                <a:spcPts val="0"/>
              </a:spcBef>
              <a:spcAft>
                <a:spcPts val="0"/>
              </a:spcAft>
              <a:buNone/>
            </a:pPr>
            <a:r>
              <a:rPr lang="en">
                <a:solidFill>
                  <a:schemeClr val="dk1"/>
                </a:solidFill>
                <a:latin typeface="Lexend"/>
                <a:ea typeface="Lexend"/>
                <a:cs typeface="Lexend"/>
                <a:sym typeface="Lexend"/>
              </a:rPr>
              <a:t>F</a:t>
            </a:r>
            <a:r>
              <a:rPr baseline="-25000" lang="en">
                <a:solidFill>
                  <a:schemeClr val="dk1"/>
                </a:solidFill>
                <a:latin typeface="Lexend"/>
                <a:ea typeface="Lexend"/>
                <a:cs typeface="Lexend"/>
                <a:sym typeface="Lexend"/>
              </a:rPr>
              <a:t>S</a:t>
            </a:r>
            <a:r>
              <a:rPr lang="en">
                <a:solidFill>
                  <a:schemeClr val="dk1"/>
                </a:solidFill>
                <a:latin typeface="Lexend"/>
                <a:ea typeface="Lexend"/>
                <a:cs typeface="Lexend"/>
                <a:sym typeface="Lexend"/>
              </a:rPr>
              <a:t> - F</a:t>
            </a:r>
            <a:r>
              <a:rPr baseline="-25000" lang="en">
                <a:solidFill>
                  <a:schemeClr val="dk1"/>
                </a:solidFill>
                <a:latin typeface="Lexend"/>
                <a:ea typeface="Lexend"/>
                <a:cs typeface="Lexend"/>
                <a:sym typeface="Lexend"/>
              </a:rPr>
              <a:t>g</a:t>
            </a:r>
            <a:r>
              <a:rPr lang="en">
                <a:solidFill>
                  <a:schemeClr val="dk1"/>
                </a:solidFill>
                <a:latin typeface="Lexend"/>
                <a:ea typeface="Lexend"/>
                <a:cs typeface="Lexend"/>
                <a:sym typeface="Lexend"/>
              </a:rPr>
              <a:t> = ma = 0 ⇒ F</a:t>
            </a:r>
            <a:r>
              <a:rPr baseline="-25000" lang="en">
                <a:solidFill>
                  <a:schemeClr val="dk1"/>
                </a:solidFill>
                <a:latin typeface="Lexend"/>
                <a:ea typeface="Lexend"/>
                <a:cs typeface="Lexend"/>
                <a:sym typeface="Lexend"/>
              </a:rPr>
              <a:t>S</a:t>
            </a:r>
            <a:r>
              <a:rPr lang="en">
                <a:solidFill>
                  <a:schemeClr val="dk1"/>
                </a:solidFill>
                <a:latin typeface="Lexend"/>
                <a:ea typeface="Lexend"/>
                <a:cs typeface="Lexend"/>
                <a:sym typeface="Lexend"/>
              </a:rPr>
              <a:t> = F</a:t>
            </a:r>
            <a:r>
              <a:rPr baseline="-25000" lang="en">
                <a:solidFill>
                  <a:schemeClr val="dk1"/>
                </a:solidFill>
                <a:latin typeface="Lexend"/>
                <a:ea typeface="Lexend"/>
                <a:cs typeface="Lexend"/>
                <a:sym typeface="Lexend"/>
              </a:rPr>
              <a:t>g</a:t>
            </a:r>
            <a:endParaRPr baseline="-25000">
              <a:solidFill>
                <a:schemeClr val="dk1"/>
              </a:solidFill>
              <a:latin typeface="Lexend"/>
              <a:ea typeface="Lexend"/>
              <a:cs typeface="Lexend"/>
              <a:sym typeface="Lexend"/>
            </a:endParaRPr>
          </a:p>
          <a:p>
            <a:pPr indent="0" lvl="0" marL="0" rtl="0" algn="l">
              <a:spcBef>
                <a:spcPts val="0"/>
              </a:spcBef>
              <a:spcAft>
                <a:spcPts val="0"/>
              </a:spcAft>
              <a:buNone/>
            </a:pPr>
            <a:r>
              <a:rPr lang="en">
                <a:solidFill>
                  <a:schemeClr val="dk1"/>
                </a:solidFill>
                <a:latin typeface="Lexend"/>
                <a:ea typeface="Lexend"/>
                <a:cs typeface="Lexend"/>
                <a:sym typeface="Lexend"/>
              </a:rPr>
              <a:t> </a:t>
            </a:r>
            <a:endParaRPr>
              <a:solidFill>
                <a:schemeClr val="dk1"/>
              </a:solidFill>
              <a:latin typeface="Lexend"/>
              <a:ea typeface="Lexend"/>
              <a:cs typeface="Lexend"/>
              <a:sym typeface="Lexend"/>
            </a:endParaRPr>
          </a:p>
          <a:p>
            <a:pPr indent="0" lvl="0" marL="0" rtl="0" algn="l">
              <a:spcBef>
                <a:spcPts val="0"/>
              </a:spcBef>
              <a:spcAft>
                <a:spcPts val="0"/>
              </a:spcAft>
              <a:buNone/>
            </a:pPr>
            <a:r>
              <a:rPr lang="en">
                <a:solidFill>
                  <a:schemeClr val="dk1"/>
                </a:solidFill>
                <a:latin typeface="Lexend"/>
                <a:ea typeface="Lexend"/>
                <a:cs typeface="Lexend"/>
                <a:sym typeface="Lexend"/>
              </a:rPr>
              <a:t>30*9.8*sin 45 = 250*x</a:t>
            </a:r>
            <a:endParaRPr>
              <a:solidFill>
                <a:schemeClr val="dk1"/>
              </a:solidFill>
              <a:latin typeface="Lexend"/>
              <a:ea typeface="Lexend"/>
              <a:cs typeface="Lexend"/>
              <a:sym typeface="Lexend"/>
            </a:endParaRPr>
          </a:p>
          <a:p>
            <a:pPr indent="0" lvl="0" marL="0" rtl="0" algn="l">
              <a:spcBef>
                <a:spcPts val="0"/>
              </a:spcBef>
              <a:spcAft>
                <a:spcPts val="0"/>
              </a:spcAft>
              <a:buNone/>
            </a:pPr>
            <a:r>
              <a:rPr lang="en">
                <a:solidFill>
                  <a:schemeClr val="dk1"/>
                </a:solidFill>
                <a:latin typeface="Lexend"/>
                <a:ea typeface="Lexend"/>
                <a:cs typeface="Lexend"/>
                <a:sym typeface="Lexend"/>
              </a:rPr>
              <a:t>x = 0.83m </a:t>
            </a:r>
            <a:endParaRPr>
              <a:solidFill>
                <a:schemeClr val="dk1"/>
              </a:solidFill>
              <a:latin typeface="Lexend"/>
              <a:ea typeface="Lexend"/>
              <a:cs typeface="Lexend"/>
              <a:sym typeface="Lexend"/>
            </a:endParaRPr>
          </a:p>
        </p:txBody>
      </p:sp>
      <p:sp>
        <p:nvSpPr>
          <p:cNvPr id="344" name="Google Shape;344;p44"/>
          <p:cNvSpPr txBox="1"/>
          <p:nvPr/>
        </p:nvSpPr>
        <p:spPr>
          <a:xfrm>
            <a:off x="6228702" y="2245725"/>
            <a:ext cx="2975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Lexend"/>
                <a:ea typeface="Lexend"/>
                <a:cs typeface="Lexend"/>
                <a:sym typeface="Lexend"/>
              </a:rPr>
              <a:t>F</a:t>
            </a:r>
            <a:r>
              <a:rPr baseline="-25000" lang="en">
                <a:solidFill>
                  <a:schemeClr val="dk1"/>
                </a:solidFill>
                <a:latin typeface="Lexend"/>
                <a:ea typeface="Lexend"/>
                <a:cs typeface="Lexend"/>
                <a:sym typeface="Lexend"/>
              </a:rPr>
              <a:t>N                         </a:t>
            </a:r>
            <a:r>
              <a:rPr lang="en">
                <a:solidFill>
                  <a:schemeClr val="dk1"/>
                </a:solidFill>
                <a:latin typeface="Lexend"/>
                <a:ea typeface="Lexend"/>
                <a:cs typeface="Lexend"/>
                <a:sym typeface="Lexend"/>
              </a:rPr>
              <a:t>F</a:t>
            </a:r>
            <a:r>
              <a:rPr baseline="-25000" lang="en">
                <a:solidFill>
                  <a:schemeClr val="dk1"/>
                </a:solidFill>
                <a:latin typeface="Lexend"/>
                <a:ea typeface="Lexend"/>
                <a:cs typeface="Lexend"/>
                <a:sym typeface="Lexend"/>
              </a:rPr>
              <a:t>s</a:t>
            </a:r>
            <a:endParaRPr baseline="-25000">
              <a:solidFill>
                <a:schemeClr val="dk1"/>
              </a:solidFill>
              <a:latin typeface="Lexend"/>
              <a:ea typeface="Lexend"/>
              <a:cs typeface="Lexend"/>
              <a:sym typeface="Lexend"/>
            </a:endParaRPr>
          </a:p>
          <a:p>
            <a:pPr indent="0" lvl="0" marL="0" rtl="0" algn="l">
              <a:spcBef>
                <a:spcPts val="0"/>
              </a:spcBef>
              <a:spcAft>
                <a:spcPts val="0"/>
              </a:spcAft>
              <a:buNone/>
            </a:pPr>
            <a:r>
              <a:t/>
            </a:r>
            <a:endParaRPr baseline="-25000">
              <a:solidFill>
                <a:schemeClr val="dk1"/>
              </a:solidFill>
              <a:latin typeface="Lexend"/>
              <a:ea typeface="Lexend"/>
              <a:cs typeface="Lexend"/>
              <a:sym typeface="Lexend"/>
            </a:endParaRPr>
          </a:p>
          <a:p>
            <a:pPr indent="0" lvl="0" marL="0" rtl="0" algn="l">
              <a:spcBef>
                <a:spcPts val="0"/>
              </a:spcBef>
              <a:spcAft>
                <a:spcPts val="0"/>
              </a:spcAft>
              <a:buNone/>
            </a:pPr>
            <a:r>
              <a:t/>
            </a:r>
            <a:endParaRPr baseline="-25000">
              <a:solidFill>
                <a:schemeClr val="dk1"/>
              </a:solidFill>
              <a:latin typeface="Lexend"/>
              <a:ea typeface="Lexend"/>
              <a:cs typeface="Lexend"/>
              <a:sym typeface="Lexend"/>
            </a:endParaRPr>
          </a:p>
          <a:p>
            <a:pPr indent="0" lvl="0" marL="0" rtl="0" algn="l">
              <a:spcBef>
                <a:spcPts val="0"/>
              </a:spcBef>
              <a:spcAft>
                <a:spcPts val="0"/>
              </a:spcAft>
              <a:buNone/>
            </a:pPr>
            <a:r>
              <a:rPr lang="en">
                <a:solidFill>
                  <a:schemeClr val="dk1"/>
                </a:solidFill>
                <a:latin typeface="Lexend"/>
                <a:ea typeface="Lexend"/>
                <a:cs typeface="Lexend"/>
                <a:sym typeface="Lexend"/>
              </a:rPr>
              <a:t>mg</a:t>
            </a:r>
            <a:endParaRPr baseline="-25000">
              <a:solidFill>
                <a:schemeClr val="dk1"/>
              </a:solidFill>
              <a:latin typeface="Lexend"/>
              <a:ea typeface="Lexend"/>
              <a:cs typeface="Lexend"/>
              <a:sym typeface="Lexend"/>
            </a:endParaRPr>
          </a:p>
        </p:txBody>
      </p:sp>
      <p:cxnSp>
        <p:nvCxnSpPr>
          <p:cNvPr id="345" name="Google Shape;345;p44"/>
          <p:cNvCxnSpPr/>
          <p:nvPr/>
        </p:nvCxnSpPr>
        <p:spPr>
          <a:xfrm rot="10800000">
            <a:off x="6698975" y="2258225"/>
            <a:ext cx="278400" cy="477900"/>
          </a:xfrm>
          <a:prstGeom prst="straightConnector1">
            <a:avLst/>
          </a:prstGeom>
          <a:noFill/>
          <a:ln cap="flat" cmpd="sng" w="9525">
            <a:solidFill>
              <a:srgbClr val="0F0F0F"/>
            </a:solidFill>
            <a:prstDash val="solid"/>
            <a:round/>
            <a:headEnd len="med" w="med" type="none"/>
            <a:tailEnd len="med" w="med" type="triangle"/>
          </a:ln>
        </p:spPr>
      </p:cxnSp>
      <p:cxnSp>
        <p:nvCxnSpPr>
          <p:cNvPr id="346" name="Google Shape;346;p44"/>
          <p:cNvCxnSpPr/>
          <p:nvPr/>
        </p:nvCxnSpPr>
        <p:spPr>
          <a:xfrm flipH="1">
            <a:off x="6410525" y="3092938"/>
            <a:ext cx="408900" cy="239400"/>
          </a:xfrm>
          <a:prstGeom prst="straightConnector1">
            <a:avLst/>
          </a:prstGeom>
          <a:noFill/>
          <a:ln cap="flat" cmpd="sng" w="9525">
            <a:solidFill>
              <a:srgbClr val="0F0F0F"/>
            </a:solidFill>
            <a:prstDash val="solid"/>
            <a:round/>
            <a:headEnd len="med" w="med" type="none"/>
            <a:tailEnd len="med" w="med" type="triangle"/>
          </a:ln>
        </p:spPr>
      </p:cxnSp>
      <p:cxnSp>
        <p:nvCxnSpPr>
          <p:cNvPr id="347" name="Google Shape;347;p44"/>
          <p:cNvCxnSpPr/>
          <p:nvPr/>
        </p:nvCxnSpPr>
        <p:spPr>
          <a:xfrm flipH="1" rot="10800000">
            <a:off x="7346400" y="2474088"/>
            <a:ext cx="380700" cy="195300"/>
          </a:xfrm>
          <a:prstGeom prst="straightConnector1">
            <a:avLst/>
          </a:prstGeom>
          <a:noFill/>
          <a:ln cap="flat" cmpd="sng" w="9525">
            <a:solidFill>
              <a:srgbClr val="0F0F0F"/>
            </a:solidFill>
            <a:prstDash val="solid"/>
            <a:round/>
            <a:headEnd len="med" w="med" type="none"/>
            <a:tailEnd len="med" w="med" type="triangle"/>
          </a:ln>
        </p:spPr>
      </p:cxnSp>
      <p:pic>
        <p:nvPicPr>
          <p:cNvPr id="348" name="Google Shape;348;p44" title="Screenshot 2026-09-28 at 10.36.15 PM.png"/>
          <p:cNvPicPr preferRelativeResize="0"/>
          <p:nvPr/>
        </p:nvPicPr>
        <p:blipFill>
          <a:blip r:embed="rId3">
            <a:alphaModFix/>
          </a:blip>
          <a:stretch>
            <a:fillRect/>
          </a:stretch>
        </p:blipFill>
        <p:spPr>
          <a:xfrm>
            <a:off x="4984725" y="1852400"/>
            <a:ext cx="3839100" cy="2559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43"/>
                                        </p:tgtEl>
                                        <p:attrNameLst>
                                          <p:attrName>style.visibility</p:attrName>
                                        </p:attrNameLst>
                                      </p:cBhvr>
                                      <p:to>
                                        <p:strVal val="visible"/>
                                      </p:to>
                                    </p:set>
                                    <p:anim calcmode="lin" valueType="num">
                                      <p:cBhvr additive="base">
                                        <p:cTn dur="1000"/>
                                        <p:tgtEl>
                                          <p:spTgt spid="343"/>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343"/>
                                        </p:tgtEl>
                                        <p:attrNameLst>
                                          <p:attrName>style.visibility</p:attrName>
                                        </p:attrNameLst>
                                      </p:cBhvr>
                                      <p:to>
                                        <p:strVal val="visible"/>
                                      </p:to>
                                    </p:set>
                                    <p:anim calcmode="lin" valueType="num">
                                      <p:cBhvr additive="base">
                                        <p:cTn dur="1000"/>
                                        <p:tgtEl>
                                          <p:spTgt spid="343"/>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xit" presetID="2" presetSubtype="2">
                                  <p:stCondLst>
                                    <p:cond delay="0"/>
                                  </p:stCondLst>
                                  <p:childTnLst>
                                    <p:anim calcmode="lin" valueType="num">
                                      <p:cBhvr additive="base">
                                        <p:cTn dur="1000"/>
                                        <p:tgtEl>
                                          <p:spTgt spid="343"/>
                                        </p:tgtEl>
                                        <p:attrNameLst>
                                          <p:attrName>ppt_x</p:attrName>
                                        </p:attrNameLst>
                                      </p:cBhvr>
                                      <p:tavLst>
                                        <p:tav fmla="" tm="0">
                                          <p:val>
                                            <p:strVal val="#ppt_x"/>
                                          </p:val>
                                        </p:tav>
                                        <p:tav fmla="" tm="100000">
                                          <p:val>
                                            <p:strVal val="#ppt_x+1"/>
                                          </p:val>
                                        </p:tav>
                                      </p:tavLst>
                                    </p:anim>
                                    <p:set>
                                      <p:cBhvr>
                                        <p:cTn dur="1" fill="hold">
                                          <p:stCondLst>
                                            <p:cond delay="1000"/>
                                          </p:stCondLst>
                                        </p:cTn>
                                        <p:tgtEl>
                                          <p:spTgt spid="343"/>
                                        </p:tgtEl>
                                        <p:attrNameLst>
                                          <p:attrName>style.visibility</p:attrName>
                                        </p:attrNameLst>
                                      </p:cBhvr>
                                      <p:to>
                                        <p:strVal val="hidden"/>
                                      </p:to>
                                    </p:se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43"/>
                                        </p:tgtEl>
                                        <p:attrNameLst>
                                          <p:attrName>style.visibility</p:attrName>
                                        </p:attrNameLst>
                                      </p:cBhvr>
                                      <p:to>
                                        <p:strVal val="visible"/>
                                      </p:to>
                                    </p:set>
                                    <p:animEffect filter="fade" transition="in">
                                      <p:cBhvr>
                                        <p:cTn dur="1000"/>
                                        <p:tgtEl>
                                          <p:spTgt spid="343"/>
                                        </p:tgtEl>
                                      </p:cBhvr>
                                    </p:animEffect>
                                  </p:childTnLst>
                                </p:cTn>
                              </p:par>
                              <p:par>
                                <p:cTn fill="hold" nodeType="withEffect" presetClass="entr" presetID="2" presetSubtype="1">
                                  <p:stCondLst>
                                    <p:cond delay="0"/>
                                  </p:stCondLst>
                                  <p:childTnLst>
                                    <p:set>
                                      <p:cBhvr>
                                        <p:cTn dur="1" fill="hold">
                                          <p:stCondLst>
                                            <p:cond delay="0"/>
                                          </p:stCondLst>
                                        </p:cTn>
                                        <p:tgtEl>
                                          <p:spTgt spid="343"/>
                                        </p:tgtEl>
                                        <p:attrNameLst>
                                          <p:attrName>style.visibility</p:attrName>
                                        </p:attrNameLst>
                                      </p:cBhvr>
                                      <p:to>
                                        <p:strVal val="visible"/>
                                      </p:to>
                                    </p:set>
                                    <p:anim calcmode="lin" valueType="num">
                                      <p:cBhvr additive="base">
                                        <p:cTn dur="1000"/>
                                        <p:tgtEl>
                                          <p:spTgt spid="343"/>
                                        </p:tgtEl>
                                        <p:attrNameLst>
                                          <p:attrName>ppt_y</p:attrName>
                                        </p:attrNameLst>
                                      </p:cBhvr>
                                      <p:tavLst>
                                        <p:tav fmla="" tm="0">
                                          <p:val>
                                            <p:strVal val="#ppt_y-1"/>
                                          </p:val>
                                        </p:tav>
                                        <p:tav fmla="" tm="100000">
                                          <p:val>
                                            <p:strVal val="#ppt_y"/>
                                          </p:val>
                                        </p:tav>
                                      </p:tavLst>
                                    </p:anim>
                                  </p:childTnLst>
                                </p:cTn>
                              </p:par>
                            </p:childTnLst>
                          </p:cTn>
                        </p:par>
                        <p:par>
                          <p:cTn fill="hold">
                            <p:stCondLst>
                              <p:cond delay="3000"/>
                            </p:stCondLst>
                            <p:childTnLst>
                              <p:par>
                                <p:cTn fill="hold" nodeType="afterEffect" presetClass="entr" presetID="1" presetSubtype="0">
                                  <p:stCondLst>
                                    <p:cond delay="0"/>
                                  </p:stCondLst>
                                  <p:childTnLst>
                                    <p:set>
                                      <p:cBhvr>
                                        <p:cTn dur="1" fill="hold">
                                          <p:stCondLst>
                                            <p:cond delay="0"/>
                                          </p:stCondLst>
                                        </p:cTn>
                                        <p:tgtEl>
                                          <p:spTgt spid="3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45"/>
          <p:cNvSpPr txBox="1"/>
          <p:nvPr>
            <p:ph type="title"/>
          </p:nvPr>
        </p:nvSpPr>
        <p:spPr>
          <a:xfrm>
            <a:off x="872400" y="640825"/>
            <a:ext cx="7704000" cy="50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Pulleys</a:t>
            </a:r>
            <a:endParaRPr/>
          </a:p>
        </p:txBody>
      </p:sp>
      <p:sp>
        <p:nvSpPr>
          <p:cNvPr id="354" name="Google Shape;354;p45"/>
          <p:cNvSpPr txBox="1"/>
          <p:nvPr>
            <p:ph idx="1" type="body"/>
          </p:nvPr>
        </p:nvSpPr>
        <p:spPr>
          <a:xfrm>
            <a:off x="872400" y="1264525"/>
            <a:ext cx="7704000" cy="3747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b="1" lang="en"/>
              <a:t>Tension</a:t>
            </a:r>
            <a:endParaRPr b="1"/>
          </a:p>
          <a:p>
            <a:pPr indent="-317500" lvl="1" marL="914400" rtl="0" algn="l">
              <a:spcBef>
                <a:spcPts val="0"/>
              </a:spcBef>
              <a:spcAft>
                <a:spcPts val="0"/>
              </a:spcAft>
              <a:buSzPts val="1400"/>
              <a:buChar char="○"/>
            </a:pPr>
            <a:r>
              <a:rPr lang="en"/>
              <a:t>Tension is the force transmitted through a string, rope, or cable</a:t>
            </a:r>
            <a:endParaRPr/>
          </a:p>
          <a:p>
            <a:pPr indent="-317500" lvl="1" marL="914400" rtl="0" algn="l">
              <a:spcBef>
                <a:spcPts val="0"/>
              </a:spcBef>
              <a:spcAft>
                <a:spcPts val="0"/>
              </a:spcAft>
              <a:buSzPts val="1400"/>
              <a:buChar char="○"/>
            </a:pPr>
            <a:r>
              <a:rPr lang="en"/>
              <a:t>Along the rope and always away from the object it’s pulling</a:t>
            </a:r>
            <a:endParaRPr/>
          </a:p>
          <a:p>
            <a:pPr indent="-317500" lvl="1" marL="914400" rtl="0" algn="l">
              <a:spcBef>
                <a:spcPts val="0"/>
              </a:spcBef>
              <a:spcAft>
                <a:spcPts val="0"/>
              </a:spcAft>
              <a:buSzPts val="1400"/>
              <a:buChar char="○"/>
            </a:pPr>
            <a:r>
              <a:rPr lang="en"/>
              <a:t>It can only be in </a:t>
            </a:r>
            <a:r>
              <a:rPr i="1" lang="en"/>
              <a:t>tension </a:t>
            </a:r>
            <a:r>
              <a:rPr lang="en"/>
              <a:t>and holds no compressive resistance</a:t>
            </a:r>
            <a:endParaRPr/>
          </a:p>
          <a:p>
            <a:pPr indent="-317500" lvl="0" marL="457200" rtl="0" algn="l">
              <a:spcBef>
                <a:spcPts val="0"/>
              </a:spcBef>
              <a:spcAft>
                <a:spcPts val="0"/>
              </a:spcAft>
              <a:buSzPts val="1400"/>
              <a:buChar char="●"/>
            </a:pPr>
            <a:r>
              <a:rPr b="1" lang="en"/>
              <a:t>Pulleys</a:t>
            </a:r>
            <a:endParaRPr b="1"/>
          </a:p>
          <a:p>
            <a:pPr indent="-317500" lvl="1" marL="914400" rtl="0" algn="l">
              <a:spcBef>
                <a:spcPts val="0"/>
              </a:spcBef>
              <a:spcAft>
                <a:spcPts val="0"/>
              </a:spcAft>
              <a:buSzPts val="1400"/>
              <a:buChar char="○"/>
            </a:pPr>
            <a:r>
              <a:rPr lang="en"/>
              <a:t>Pulleys only change the direction of force, they don't influence it</a:t>
            </a:r>
            <a:endParaRPr/>
          </a:p>
          <a:p>
            <a:pPr indent="-317500" lvl="1" marL="914400" rtl="0" algn="l">
              <a:spcBef>
                <a:spcPts val="0"/>
              </a:spcBef>
              <a:spcAft>
                <a:spcPts val="0"/>
              </a:spcAft>
              <a:buSzPts val="1400"/>
              <a:buChar char="○"/>
            </a:pPr>
            <a:r>
              <a:rPr lang="en"/>
              <a:t>Direction of force becomes CW and CCW</a:t>
            </a:r>
            <a:endParaRPr/>
          </a:p>
          <a:p>
            <a:pPr indent="-317500" lvl="1" marL="914400" rtl="0" algn="l">
              <a:spcBef>
                <a:spcPts val="0"/>
              </a:spcBef>
              <a:spcAft>
                <a:spcPts val="0"/>
              </a:spcAft>
              <a:buSzPts val="1400"/>
              <a:buChar char="○"/>
            </a:pPr>
            <a:r>
              <a:rPr lang="en"/>
              <a:t>Frictionless and massless wheel with a frictionless and massless rope/string that cannot stretch</a:t>
            </a:r>
            <a:endParaRPr/>
          </a:p>
          <a:p>
            <a:pPr indent="-317500" lvl="0" marL="457200" rtl="0" algn="l">
              <a:spcBef>
                <a:spcPts val="0"/>
              </a:spcBef>
              <a:spcAft>
                <a:spcPts val="0"/>
              </a:spcAft>
              <a:buSzPts val="1400"/>
              <a:buChar char="●"/>
            </a:pPr>
            <a:r>
              <a:rPr lang="en"/>
              <a:t>Spring Scales</a:t>
            </a:r>
            <a:endParaRPr/>
          </a:p>
          <a:p>
            <a:pPr indent="-317500" lvl="1" marL="914400" rtl="0" algn="l">
              <a:spcBef>
                <a:spcPts val="0"/>
              </a:spcBef>
              <a:spcAft>
                <a:spcPts val="0"/>
              </a:spcAft>
              <a:buSzPts val="1400"/>
              <a:buChar char="○"/>
            </a:pPr>
            <a:r>
              <a:rPr lang="en"/>
              <a:t>Uses an internal spring to measure tension</a:t>
            </a:r>
            <a:endParaRPr/>
          </a:p>
          <a:p>
            <a:pPr indent="-317500" lvl="1" marL="914400" rtl="0" algn="l">
              <a:spcBef>
                <a:spcPts val="0"/>
              </a:spcBef>
              <a:spcAft>
                <a:spcPts val="0"/>
              </a:spcAft>
              <a:buSzPts val="1400"/>
              <a:buChar char="○"/>
            </a:pPr>
            <a:r>
              <a:rPr lang="en"/>
              <a:t>Has nothing to do with spring calculations</a:t>
            </a:r>
            <a:endParaRPr/>
          </a:p>
          <a:p>
            <a:pPr indent="-317500" lvl="0" marL="457200" rtl="0" algn="l">
              <a:spcBef>
                <a:spcPts val="0"/>
              </a:spcBef>
              <a:spcAft>
                <a:spcPts val="0"/>
              </a:spcAft>
              <a:buSzPts val="1400"/>
              <a:buChar char="●"/>
            </a:pPr>
            <a:r>
              <a:rPr b="1" lang="en"/>
              <a:t>Atwood Machine</a:t>
            </a:r>
            <a:endParaRPr b="1"/>
          </a:p>
          <a:p>
            <a:pPr indent="-317500" lvl="1" marL="914400" rtl="0" algn="l">
              <a:spcBef>
                <a:spcPts val="0"/>
              </a:spcBef>
              <a:spcAft>
                <a:spcPts val="0"/>
              </a:spcAft>
              <a:buSzPts val="1400"/>
              <a:buChar char="○"/>
            </a:pPr>
            <a:r>
              <a:rPr lang="en"/>
              <a:t>A simple rope-pulley system with blocks connected by ropes</a:t>
            </a:r>
            <a:endParaRPr/>
          </a:p>
          <a:p>
            <a:pPr indent="-317500" lvl="1" marL="914400" rtl="0" algn="l">
              <a:spcBef>
                <a:spcPts val="0"/>
              </a:spcBef>
              <a:spcAft>
                <a:spcPts val="0"/>
              </a:spcAft>
              <a:buSzPts val="1400"/>
              <a:buChar char="○"/>
            </a:pPr>
            <a:r>
              <a:rPr lang="en"/>
              <a:t>The motion of an Atwood machine is typically induced by gravity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6"/>
          <p:cNvSpPr txBox="1"/>
          <p:nvPr>
            <p:ph type="title"/>
          </p:nvPr>
        </p:nvSpPr>
        <p:spPr>
          <a:xfrm>
            <a:off x="872400" y="640825"/>
            <a:ext cx="7704000" cy="50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Basic Atwood machine</a:t>
            </a:r>
            <a:endParaRPr/>
          </a:p>
        </p:txBody>
      </p:sp>
      <p:sp>
        <p:nvSpPr>
          <p:cNvPr id="360" name="Google Shape;360;p46"/>
          <p:cNvSpPr txBox="1"/>
          <p:nvPr>
            <p:ph idx="1" type="body"/>
          </p:nvPr>
        </p:nvSpPr>
        <p:spPr>
          <a:xfrm>
            <a:off x="872400" y="1264525"/>
            <a:ext cx="3699600" cy="3302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180 degree change in force direction</a:t>
            </a:r>
            <a:endParaRPr/>
          </a:p>
          <a:p>
            <a:pPr indent="-317500" lvl="0" marL="457200" rtl="0" algn="l">
              <a:spcBef>
                <a:spcPts val="0"/>
              </a:spcBef>
              <a:spcAft>
                <a:spcPts val="0"/>
              </a:spcAft>
              <a:buSzPts val="1400"/>
              <a:buChar char="●"/>
            </a:pPr>
            <a:r>
              <a:rPr lang="en"/>
              <a:t>Internal vs external force</a:t>
            </a:r>
            <a:endParaRPr/>
          </a:p>
          <a:p>
            <a:pPr indent="-317500" lvl="1" marL="914400" rtl="0" algn="l">
              <a:spcBef>
                <a:spcPts val="0"/>
              </a:spcBef>
              <a:spcAft>
                <a:spcPts val="0"/>
              </a:spcAft>
              <a:buSzPts val="1400"/>
              <a:buChar char="○"/>
            </a:pPr>
            <a:r>
              <a:rPr lang="en"/>
              <a:t>Depends on system</a:t>
            </a:r>
            <a:endParaRPr/>
          </a:p>
          <a:p>
            <a:pPr indent="-317500" lvl="1" marL="914400" rtl="0" algn="l">
              <a:spcBef>
                <a:spcPts val="0"/>
              </a:spcBef>
              <a:spcAft>
                <a:spcPts val="0"/>
              </a:spcAft>
              <a:buSzPts val="1400"/>
              <a:buChar char="○"/>
            </a:pPr>
            <a:r>
              <a:rPr lang="en"/>
              <a:t>Internal forces are forces within the system that exert itself between objects within the system</a:t>
            </a:r>
            <a:endParaRPr/>
          </a:p>
          <a:p>
            <a:pPr indent="-317500" lvl="1" marL="914400" rtl="0" algn="l">
              <a:spcBef>
                <a:spcPts val="0"/>
              </a:spcBef>
              <a:spcAft>
                <a:spcPts val="0"/>
              </a:spcAft>
              <a:buSzPts val="1400"/>
              <a:buChar char="○"/>
            </a:pPr>
            <a:r>
              <a:rPr lang="en"/>
              <a:t>Newton's 3rd law</a:t>
            </a:r>
            <a:endParaRPr/>
          </a:p>
          <a:p>
            <a:pPr indent="-317500" lvl="1" marL="914400" rtl="0" algn="l">
              <a:spcBef>
                <a:spcPts val="0"/>
              </a:spcBef>
              <a:spcAft>
                <a:spcPts val="0"/>
              </a:spcAft>
              <a:buSzPts val="1400"/>
              <a:buChar char="○"/>
            </a:pPr>
            <a:r>
              <a:rPr lang="en"/>
              <a:t>External forces are forces exerted from outside the system</a:t>
            </a:r>
            <a:endParaRPr/>
          </a:p>
          <a:p>
            <a:pPr indent="-317500" lvl="1" marL="914400" rtl="0" algn="l">
              <a:spcBef>
                <a:spcPts val="0"/>
              </a:spcBef>
              <a:spcAft>
                <a:spcPts val="0"/>
              </a:spcAft>
              <a:buSzPts val="1400"/>
              <a:buChar char="○"/>
            </a:pPr>
            <a:r>
              <a:rPr lang="en"/>
              <a:t>If system is rope blocks and pulley, then rope is an internal force and gravity is an external force</a:t>
            </a:r>
            <a:endParaRPr/>
          </a:p>
          <a:p>
            <a:pPr indent="0" lvl="0" marL="457200" rtl="0" algn="l">
              <a:spcBef>
                <a:spcPts val="0"/>
              </a:spcBef>
              <a:spcAft>
                <a:spcPts val="0"/>
              </a:spcAft>
              <a:buNone/>
            </a:pPr>
            <a:r>
              <a:t/>
            </a:r>
            <a:endParaRPr/>
          </a:p>
        </p:txBody>
      </p:sp>
      <p:pic>
        <p:nvPicPr>
          <p:cNvPr id="361" name="Google Shape;361;p46" title="Screenshot 2026-09-28 at 10.36.46 PM.png"/>
          <p:cNvPicPr preferRelativeResize="0"/>
          <p:nvPr/>
        </p:nvPicPr>
        <p:blipFill>
          <a:blip r:embed="rId3">
            <a:alphaModFix/>
          </a:blip>
          <a:stretch>
            <a:fillRect/>
          </a:stretch>
        </p:blipFill>
        <p:spPr>
          <a:xfrm>
            <a:off x="4724400" y="1298725"/>
            <a:ext cx="3159455" cy="36923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7"/>
          <p:cNvSpPr txBox="1"/>
          <p:nvPr>
            <p:ph type="title"/>
          </p:nvPr>
        </p:nvSpPr>
        <p:spPr>
          <a:xfrm>
            <a:off x="872400" y="640825"/>
            <a:ext cx="7704000" cy="50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Basic Atwood machine</a:t>
            </a:r>
            <a:endParaRPr/>
          </a:p>
        </p:txBody>
      </p:sp>
      <p:sp>
        <p:nvSpPr>
          <p:cNvPr id="367" name="Google Shape;367;p47"/>
          <p:cNvSpPr txBox="1"/>
          <p:nvPr>
            <p:ph idx="1" type="body"/>
          </p:nvPr>
        </p:nvSpPr>
        <p:spPr>
          <a:xfrm>
            <a:off x="872400" y="1264525"/>
            <a:ext cx="4664700" cy="3302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Assume M1 is 5 kg and M2 is 3kg</a:t>
            </a:r>
            <a:endParaRPr/>
          </a:p>
          <a:p>
            <a:pPr indent="-317500" lvl="0" marL="457200" rtl="0" algn="l">
              <a:spcBef>
                <a:spcPts val="0"/>
              </a:spcBef>
              <a:spcAft>
                <a:spcPts val="0"/>
              </a:spcAft>
              <a:buSzPts val="1400"/>
              <a:buChar char="●"/>
            </a:pPr>
            <a:r>
              <a:rPr lang="en"/>
              <a:t>Atwood machine Questions</a:t>
            </a:r>
            <a:endParaRPr/>
          </a:p>
          <a:p>
            <a:pPr indent="-317500" lvl="1" marL="914400" rtl="0" algn="l">
              <a:spcBef>
                <a:spcPts val="0"/>
              </a:spcBef>
              <a:spcAft>
                <a:spcPts val="0"/>
              </a:spcAft>
              <a:buSzPts val="1400"/>
              <a:buChar char="○"/>
            </a:pPr>
            <a:r>
              <a:rPr lang="en"/>
              <a:t>Solve for acceleration (same for both blocks)</a:t>
            </a:r>
            <a:endParaRPr/>
          </a:p>
          <a:p>
            <a:pPr indent="-317500" lvl="1" marL="914400" rtl="0" algn="l">
              <a:spcBef>
                <a:spcPts val="0"/>
              </a:spcBef>
              <a:spcAft>
                <a:spcPts val="0"/>
              </a:spcAft>
              <a:buSzPts val="1400"/>
              <a:buChar char="○"/>
            </a:pPr>
            <a:r>
              <a:rPr lang="en"/>
              <a:t>2 methods:</a:t>
            </a:r>
            <a:endParaRPr/>
          </a:p>
          <a:p>
            <a:pPr indent="-317500" lvl="2" marL="1371600" rtl="0" algn="l">
              <a:spcBef>
                <a:spcPts val="0"/>
              </a:spcBef>
              <a:spcAft>
                <a:spcPts val="0"/>
              </a:spcAft>
              <a:buSzPts val="1400"/>
              <a:buChar char="■"/>
            </a:pPr>
            <a:r>
              <a:rPr lang="en"/>
              <a:t>System of equations</a:t>
            </a:r>
            <a:endParaRPr/>
          </a:p>
          <a:p>
            <a:pPr indent="-317500" lvl="2" marL="1371600" rtl="0" algn="l">
              <a:spcBef>
                <a:spcPts val="0"/>
              </a:spcBef>
              <a:spcAft>
                <a:spcPts val="0"/>
              </a:spcAft>
              <a:buSzPts val="1400"/>
              <a:buChar char="■"/>
            </a:pPr>
            <a:r>
              <a:rPr lang="en"/>
              <a:t>Internal forces</a:t>
            </a:r>
            <a:endParaRPr/>
          </a:p>
        </p:txBody>
      </p:sp>
      <p:pic>
        <p:nvPicPr>
          <p:cNvPr id="368" name="Google Shape;368;p47" title="Screenshot 2026-09-28 at 10.36.33 PM.png"/>
          <p:cNvPicPr preferRelativeResize="0"/>
          <p:nvPr/>
        </p:nvPicPr>
        <p:blipFill>
          <a:blip r:embed="rId3">
            <a:alphaModFix/>
          </a:blip>
          <a:stretch>
            <a:fillRect/>
          </a:stretch>
        </p:blipFill>
        <p:spPr>
          <a:xfrm>
            <a:off x="5689500" y="1298725"/>
            <a:ext cx="3216469" cy="36923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8"/>
          <p:cNvSpPr txBox="1"/>
          <p:nvPr>
            <p:ph type="title"/>
          </p:nvPr>
        </p:nvSpPr>
        <p:spPr>
          <a:xfrm>
            <a:off x="872400" y="640825"/>
            <a:ext cx="7704000" cy="50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Pulley Problems</a:t>
            </a:r>
            <a:endParaRPr/>
          </a:p>
        </p:txBody>
      </p:sp>
      <p:sp>
        <p:nvSpPr>
          <p:cNvPr id="374" name="Google Shape;374;p48"/>
          <p:cNvSpPr txBox="1"/>
          <p:nvPr>
            <p:ph idx="1" type="body"/>
          </p:nvPr>
        </p:nvSpPr>
        <p:spPr>
          <a:xfrm>
            <a:off x="872400" y="1264525"/>
            <a:ext cx="3699600" cy="3302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Two blocks are connected with an ideal string pulley system. Mass 2 of 5kg is on a frictionless plane, and mass 1 of 10 kg in hanging in the air. What is the acceleration of the system?</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Char char="●"/>
            </a:pPr>
            <a:r>
              <a:rPr lang="en"/>
              <a:t>What is the acceleration of the system if the coefficient of kinetic friction between mass 2 and the surface is 0.4?</a:t>
            </a:r>
            <a:endParaRPr/>
          </a:p>
        </p:txBody>
      </p:sp>
      <p:sp>
        <p:nvSpPr>
          <p:cNvPr id="375" name="Google Shape;375;p48"/>
          <p:cNvSpPr txBox="1"/>
          <p:nvPr/>
        </p:nvSpPr>
        <p:spPr>
          <a:xfrm>
            <a:off x="278250" y="2857500"/>
            <a:ext cx="5889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Lexend"/>
                <a:ea typeface="Lexend"/>
                <a:cs typeface="Lexend"/>
                <a:sym typeface="Lexend"/>
              </a:rPr>
              <a:t>(m1 + m2)a = m1g     a = (m1)g/(m1+m2) = 6.53m/s</a:t>
            </a:r>
            <a:r>
              <a:rPr baseline="30000" lang="en">
                <a:solidFill>
                  <a:schemeClr val="dk1"/>
                </a:solidFill>
                <a:latin typeface="Lexend"/>
                <a:ea typeface="Lexend"/>
                <a:cs typeface="Lexend"/>
                <a:sym typeface="Lexend"/>
              </a:rPr>
              <a:t>2</a:t>
            </a:r>
            <a:endParaRPr baseline="30000">
              <a:solidFill>
                <a:schemeClr val="dk1"/>
              </a:solidFill>
              <a:latin typeface="Lexend"/>
              <a:ea typeface="Lexend"/>
              <a:cs typeface="Lexend"/>
              <a:sym typeface="Lexend"/>
            </a:endParaRPr>
          </a:p>
        </p:txBody>
      </p:sp>
      <p:sp>
        <p:nvSpPr>
          <p:cNvPr id="376" name="Google Shape;376;p48"/>
          <p:cNvSpPr txBox="1"/>
          <p:nvPr/>
        </p:nvSpPr>
        <p:spPr>
          <a:xfrm>
            <a:off x="278250" y="4351125"/>
            <a:ext cx="58899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Lexend"/>
                <a:ea typeface="Lexend"/>
                <a:cs typeface="Lexend"/>
                <a:sym typeface="Lexend"/>
              </a:rPr>
              <a:t>F</a:t>
            </a:r>
            <a:r>
              <a:rPr baseline="-25000" lang="en">
                <a:solidFill>
                  <a:schemeClr val="dk1"/>
                </a:solidFill>
                <a:latin typeface="Lexend"/>
                <a:ea typeface="Lexend"/>
                <a:cs typeface="Lexend"/>
                <a:sym typeface="Lexend"/>
              </a:rPr>
              <a:t>f</a:t>
            </a:r>
            <a:r>
              <a:rPr lang="en">
                <a:solidFill>
                  <a:schemeClr val="dk1"/>
                </a:solidFill>
                <a:latin typeface="Lexend"/>
                <a:ea typeface="Lexend"/>
                <a:cs typeface="Lexend"/>
                <a:sym typeface="Lexend"/>
              </a:rPr>
              <a:t> = μ</a:t>
            </a:r>
            <a:r>
              <a:rPr baseline="-25000" lang="en">
                <a:solidFill>
                  <a:schemeClr val="dk1"/>
                </a:solidFill>
                <a:latin typeface="Lexend"/>
                <a:ea typeface="Lexend"/>
                <a:cs typeface="Lexend"/>
                <a:sym typeface="Lexend"/>
              </a:rPr>
              <a:t>k</a:t>
            </a:r>
            <a:r>
              <a:rPr lang="en">
                <a:solidFill>
                  <a:schemeClr val="dk1"/>
                </a:solidFill>
                <a:latin typeface="Lexend"/>
                <a:ea typeface="Lexend"/>
                <a:cs typeface="Lexend"/>
                <a:sym typeface="Lexend"/>
              </a:rPr>
              <a:t>mg = 0.4 * 5 * 9.8 = 19.6N</a:t>
            </a:r>
            <a:endParaRPr>
              <a:solidFill>
                <a:schemeClr val="dk1"/>
              </a:solidFill>
              <a:latin typeface="Lexend"/>
              <a:ea typeface="Lexend"/>
              <a:cs typeface="Lexend"/>
              <a:sym typeface="Lexend"/>
            </a:endParaRPr>
          </a:p>
          <a:p>
            <a:pPr indent="0" lvl="0" marL="0" rtl="0" algn="l">
              <a:spcBef>
                <a:spcPts val="0"/>
              </a:spcBef>
              <a:spcAft>
                <a:spcPts val="0"/>
              </a:spcAft>
              <a:buNone/>
            </a:pPr>
            <a:r>
              <a:t/>
            </a:r>
            <a:endParaRPr>
              <a:solidFill>
                <a:schemeClr val="dk1"/>
              </a:solidFill>
              <a:latin typeface="Lexend"/>
              <a:ea typeface="Lexend"/>
              <a:cs typeface="Lexend"/>
              <a:sym typeface="Lexend"/>
            </a:endParaRPr>
          </a:p>
          <a:p>
            <a:pPr indent="0" lvl="0" marL="0" rtl="0" algn="l">
              <a:spcBef>
                <a:spcPts val="0"/>
              </a:spcBef>
              <a:spcAft>
                <a:spcPts val="0"/>
              </a:spcAft>
              <a:buNone/>
            </a:pPr>
            <a:r>
              <a:rPr lang="en">
                <a:solidFill>
                  <a:schemeClr val="dk1"/>
                </a:solidFill>
                <a:latin typeface="Lexend"/>
                <a:ea typeface="Lexend"/>
                <a:cs typeface="Lexend"/>
                <a:sym typeface="Lexend"/>
              </a:rPr>
              <a:t>m1g - F</a:t>
            </a:r>
            <a:r>
              <a:rPr baseline="-25000" lang="en">
                <a:solidFill>
                  <a:schemeClr val="dk1"/>
                </a:solidFill>
                <a:latin typeface="Lexend"/>
                <a:ea typeface="Lexend"/>
                <a:cs typeface="Lexend"/>
                <a:sym typeface="Lexend"/>
              </a:rPr>
              <a:t>f</a:t>
            </a:r>
            <a:r>
              <a:rPr lang="en">
                <a:solidFill>
                  <a:schemeClr val="dk1"/>
                </a:solidFill>
                <a:latin typeface="Lexend"/>
                <a:ea typeface="Lexend"/>
                <a:cs typeface="Lexend"/>
                <a:sym typeface="Lexend"/>
              </a:rPr>
              <a:t> = (m1 + m2) a     a = 5.23 m/s</a:t>
            </a:r>
            <a:r>
              <a:rPr baseline="30000" lang="en">
                <a:solidFill>
                  <a:schemeClr val="dk1"/>
                </a:solidFill>
                <a:latin typeface="Lexend"/>
                <a:ea typeface="Lexend"/>
                <a:cs typeface="Lexend"/>
                <a:sym typeface="Lexend"/>
              </a:rPr>
              <a:t>2</a:t>
            </a:r>
            <a:endParaRPr baseline="30000">
              <a:solidFill>
                <a:schemeClr val="dk1"/>
              </a:solidFill>
              <a:latin typeface="Lexend"/>
              <a:ea typeface="Lexend"/>
              <a:cs typeface="Lexend"/>
              <a:sym typeface="Lexend"/>
            </a:endParaRPr>
          </a:p>
        </p:txBody>
      </p:sp>
      <p:pic>
        <p:nvPicPr>
          <p:cNvPr id="377" name="Google Shape;377;p48" title="Screenshot 2026-09-28 at 10.36.56 PM.png"/>
          <p:cNvPicPr preferRelativeResize="0"/>
          <p:nvPr/>
        </p:nvPicPr>
        <p:blipFill>
          <a:blip r:embed="rId3">
            <a:alphaModFix/>
          </a:blip>
          <a:stretch>
            <a:fillRect/>
          </a:stretch>
        </p:blipFill>
        <p:spPr>
          <a:xfrm>
            <a:off x="4868550" y="1360250"/>
            <a:ext cx="4193876" cy="3377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375"/>
                                        </p:tgtEl>
                                        <p:attrNameLst>
                                          <p:attrName>style.visibility</p:attrName>
                                        </p:attrNameLst>
                                      </p:cBhvr>
                                      <p:to>
                                        <p:strVal val="visible"/>
                                      </p:to>
                                    </p:set>
                                    <p:anim calcmode="lin" valueType="num">
                                      <p:cBhvr additive="base">
                                        <p:cTn dur="100"/>
                                        <p:tgtEl>
                                          <p:spTgt spid="37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6"/>
                                        </p:tgtEl>
                                        <p:attrNameLst>
                                          <p:attrName>style.visibility</p:attrName>
                                        </p:attrNameLst>
                                      </p:cBhvr>
                                      <p:to>
                                        <p:strVal val="visible"/>
                                      </p:to>
                                    </p:set>
                                    <p:animEffect filter="fade" transition="in">
                                      <p:cBhvr>
                                        <p:cTn dur="3700"/>
                                        <p:tgtEl>
                                          <p:spTgt spid="376"/>
                                        </p:tgtEl>
                                      </p:cBhvr>
                                    </p:animEffect>
                                  </p:childTnLst>
                                </p:cTn>
                              </p:par>
                              <p:par>
                                <p:cTn fill="hold" nodeType="withEffect" presetClass="entr" presetID="2" presetSubtype="1">
                                  <p:stCondLst>
                                    <p:cond delay="0"/>
                                  </p:stCondLst>
                                  <p:childTnLst>
                                    <p:set>
                                      <p:cBhvr>
                                        <p:cTn dur="1" fill="hold">
                                          <p:stCondLst>
                                            <p:cond delay="0"/>
                                          </p:stCondLst>
                                        </p:cTn>
                                        <p:tgtEl>
                                          <p:spTgt spid="376"/>
                                        </p:tgtEl>
                                        <p:attrNameLst>
                                          <p:attrName>style.visibility</p:attrName>
                                        </p:attrNameLst>
                                      </p:cBhvr>
                                      <p:to>
                                        <p:strVal val="visible"/>
                                      </p:to>
                                    </p:set>
                                    <p:anim calcmode="lin" valueType="num">
                                      <p:cBhvr additive="base">
                                        <p:cTn dur="2400"/>
                                        <p:tgtEl>
                                          <p:spTgt spid="37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49"/>
          <p:cNvSpPr txBox="1"/>
          <p:nvPr>
            <p:ph type="title"/>
          </p:nvPr>
        </p:nvSpPr>
        <p:spPr>
          <a:xfrm>
            <a:off x="872400" y="640825"/>
            <a:ext cx="7704000" cy="50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Pulley Problems P2</a:t>
            </a:r>
            <a:endParaRPr/>
          </a:p>
        </p:txBody>
      </p:sp>
      <p:sp>
        <p:nvSpPr>
          <p:cNvPr id="383" name="Google Shape;383;p49"/>
          <p:cNvSpPr txBox="1"/>
          <p:nvPr>
            <p:ph idx="1" type="body"/>
          </p:nvPr>
        </p:nvSpPr>
        <p:spPr>
          <a:xfrm>
            <a:off x="872400" y="1264525"/>
            <a:ext cx="3699600" cy="3302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Two blocks are connected with an ideal string pulley system. Mass 2 of 6 kg is on a frictionless slope 30 degrees above the horizontal, and mass 1 of 12 kg in hanging in the air. What is the acceleration of the system?</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Char char="●"/>
            </a:pPr>
            <a:r>
              <a:rPr lang="en"/>
              <a:t>What is the reading on the spring scale that is on the string connecting the blocks?</a:t>
            </a:r>
            <a:endParaRPr/>
          </a:p>
          <a:p>
            <a:pPr indent="0" lvl="0" marL="457200" rtl="0" algn="l">
              <a:spcBef>
                <a:spcPts val="0"/>
              </a:spcBef>
              <a:spcAft>
                <a:spcPts val="0"/>
              </a:spcAft>
              <a:buNone/>
            </a:pPr>
            <a:r>
              <a:t/>
            </a:r>
            <a:endParaRPr/>
          </a:p>
        </p:txBody>
      </p:sp>
      <p:sp>
        <p:nvSpPr>
          <p:cNvPr id="384" name="Google Shape;384;p49"/>
          <p:cNvSpPr txBox="1"/>
          <p:nvPr/>
        </p:nvSpPr>
        <p:spPr>
          <a:xfrm rot="1795356">
            <a:off x="6570915" y="2481978"/>
            <a:ext cx="455867" cy="179541"/>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500">
                <a:solidFill>
                  <a:srgbClr val="FFFFFF"/>
                </a:solidFill>
                <a:latin typeface="Lexend"/>
                <a:ea typeface="Lexend"/>
                <a:cs typeface="Lexend"/>
                <a:sym typeface="Lexend"/>
              </a:rPr>
              <a:t>Spring scale</a:t>
            </a:r>
            <a:endParaRPr sz="300">
              <a:solidFill>
                <a:srgbClr val="FFFFFF"/>
              </a:solidFill>
              <a:latin typeface="Lexend"/>
              <a:ea typeface="Lexend"/>
              <a:cs typeface="Lexend"/>
              <a:sym typeface="Lexend"/>
            </a:endParaRPr>
          </a:p>
        </p:txBody>
      </p:sp>
      <p:sp>
        <p:nvSpPr>
          <p:cNvPr id="385" name="Google Shape;385;p49"/>
          <p:cNvSpPr txBox="1"/>
          <p:nvPr/>
        </p:nvSpPr>
        <p:spPr>
          <a:xfrm>
            <a:off x="395975" y="3114350"/>
            <a:ext cx="3521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Lexend"/>
                <a:ea typeface="Lexend"/>
                <a:cs typeface="Lexend"/>
                <a:sym typeface="Lexend"/>
              </a:rPr>
              <a:t>m1g + m2g*sin30 = ma       a = 4.9 m/s</a:t>
            </a:r>
            <a:r>
              <a:rPr baseline="30000" lang="en">
                <a:solidFill>
                  <a:schemeClr val="dk1"/>
                </a:solidFill>
                <a:latin typeface="Lexend"/>
                <a:ea typeface="Lexend"/>
                <a:cs typeface="Lexend"/>
                <a:sym typeface="Lexend"/>
              </a:rPr>
              <a:t>2</a:t>
            </a:r>
            <a:endParaRPr baseline="30000">
              <a:solidFill>
                <a:schemeClr val="dk1"/>
              </a:solidFill>
              <a:latin typeface="Lexend"/>
              <a:ea typeface="Lexend"/>
              <a:cs typeface="Lexend"/>
              <a:sym typeface="Lexend"/>
            </a:endParaRPr>
          </a:p>
        </p:txBody>
      </p:sp>
      <p:sp>
        <p:nvSpPr>
          <p:cNvPr id="386" name="Google Shape;386;p49"/>
          <p:cNvSpPr txBox="1"/>
          <p:nvPr/>
        </p:nvSpPr>
        <p:spPr>
          <a:xfrm>
            <a:off x="481600" y="4398625"/>
            <a:ext cx="5889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Lexend"/>
                <a:ea typeface="Lexend"/>
                <a:cs typeface="Lexend"/>
                <a:sym typeface="Lexend"/>
              </a:rPr>
              <a:t>m1g - T = m1a   T = m1 (g - a) = 4.9 * 12 = 58.8 N</a:t>
            </a:r>
            <a:endParaRPr>
              <a:solidFill>
                <a:schemeClr val="dk1"/>
              </a:solidFill>
              <a:latin typeface="Lexend"/>
              <a:ea typeface="Lexend"/>
              <a:cs typeface="Lexend"/>
              <a:sym typeface="Lexend"/>
            </a:endParaRPr>
          </a:p>
        </p:txBody>
      </p:sp>
      <p:pic>
        <p:nvPicPr>
          <p:cNvPr id="387" name="Google Shape;387;p49" title="Screenshot 2026-09-28 at 10.37.10 PM.png"/>
          <p:cNvPicPr preferRelativeResize="0"/>
          <p:nvPr/>
        </p:nvPicPr>
        <p:blipFill>
          <a:blip r:embed="rId3">
            <a:alphaModFix/>
          </a:blip>
          <a:stretch>
            <a:fillRect/>
          </a:stretch>
        </p:blipFill>
        <p:spPr>
          <a:xfrm>
            <a:off x="4985775" y="1146326"/>
            <a:ext cx="3998475" cy="3554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5"/>
                                        </p:tgtEl>
                                        <p:attrNameLst>
                                          <p:attrName>style.visibility</p:attrName>
                                        </p:attrNameLst>
                                      </p:cBhvr>
                                      <p:to>
                                        <p:strVal val="visible"/>
                                      </p:to>
                                    </p:set>
                                    <p:animEffect filter="fade" transition="in">
                                      <p:cBhvr>
                                        <p:cTn dur="500"/>
                                        <p:tgtEl>
                                          <p:spTgt spid="385"/>
                                        </p:tgtEl>
                                      </p:cBhvr>
                                    </p:animEffect>
                                  </p:childTnLst>
                                </p:cTn>
                              </p:par>
                            </p:childTnLst>
                          </p:cTn>
                        </p:par>
                        <p:par>
                          <p:cTn fill="hold">
                            <p:stCondLst>
                              <p:cond delay="500"/>
                            </p:stCondLst>
                            <p:childTnLst>
                              <p:par>
                                <p:cTn fill="hold" nodeType="afterEffect" presetClass="emph" presetID="8" presetSubtype="0">
                                  <p:stCondLst>
                                    <p:cond delay="0"/>
                                  </p:stCondLst>
                                  <p:childTnLst>
                                    <p:animRot by="-21600000">
                                      <p:cBhvr>
                                        <p:cTn dur="500" fill="hold"/>
                                        <p:tgtEl>
                                          <p:spTgt spid="385"/>
                                        </p:tgtEl>
                                        <p:attrNameLst>
                                          <p:attrName>r</p:attrName>
                                        </p:attrNameLst>
                                      </p:cBhvr>
                                    </p:animRot>
                                  </p:childTnLst>
                                </p:cTn>
                              </p:par>
                            </p:childTnLst>
                          </p:cTn>
                        </p:par>
                        <p:par>
                          <p:cTn fill="hold">
                            <p:stCondLst>
                              <p:cond delay="1000"/>
                            </p:stCondLst>
                            <p:childTnLst>
                              <p:par>
                                <p:cTn fill="hold" nodeType="afterEffect" presetClass="emph" presetID="8" presetSubtype="0">
                                  <p:stCondLst>
                                    <p:cond delay="0"/>
                                  </p:stCondLst>
                                  <p:childTnLst>
                                    <p:animRot by="-21600000">
                                      <p:cBhvr>
                                        <p:cTn dur="500" fill="hold"/>
                                        <p:tgtEl>
                                          <p:spTgt spid="385"/>
                                        </p:tgtEl>
                                        <p:attrNameLst>
                                          <p:attrName>r</p:attrName>
                                        </p:attrNameLst>
                                      </p:cBhvr>
                                    </p:animRot>
                                  </p:childTnLst>
                                </p:cTn>
                              </p:par>
                            </p:childTnLst>
                          </p:cTn>
                        </p:par>
                        <p:par>
                          <p:cTn fill="hold">
                            <p:stCondLst>
                              <p:cond delay="1500"/>
                            </p:stCondLst>
                            <p:childTnLst>
                              <p:par>
                                <p:cTn fill="hold" nodeType="afterEffect" presetClass="emph" presetID="8" presetSubtype="0">
                                  <p:stCondLst>
                                    <p:cond delay="0"/>
                                  </p:stCondLst>
                                  <p:childTnLst>
                                    <p:animRot by="-21600000">
                                      <p:cBhvr>
                                        <p:cTn dur="500" fill="hold"/>
                                        <p:tgtEl>
                                          <p:spTgt spid="385"/>
                                        </p:tgtEl>
                                        <p:attrNameLst>
                                          <p:attrName>r</p:attrName>
                                        </p:attrNameLst>
                                      </p:cBhvr>
                                    </p:animRo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50"/>
          <p:cNvSpPr txBox="1"/>
          <p:nvPr>
            <p:ph type="ctrTitle"/>
          </p:nvPr>
        </p:nvSpPr>
        <p:spPr>
          <a:xfrm>
            <a:off x="1004600" y="1191313"/>
            <a:ext cx="5379600" cy="2312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See you next class!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High School Lesson with Cycle Diagrams by Slidesgo">
  <a:themeElements>
    <a:clrScheme name="Simple Light">
      <a:dk1>
        <a:srgbClr val="363A37"/>
      </a:dk1>
      <a:lt1>
        <a:srgbClr val="F3F3F3"/>
      </a:lt1>
      <a:dk2>
        <a:srgbClr val="BFCBD8"/>
      </a:dk2>
      <a:lt2>
        <a:srgbClr val="DFCBD6"/>
      </a:lt2>
      <a:accent1>
        <a:srgbClr val="ECC8BC"/>
      </a:accent1>
      <a:accent2>
        <a:srgbClr val="BDD8C3"/>
      </a:accent2>
      <a:accent3>
        <a:srgbClr val="DFDCCD"/>
      </a:accent3>
      <a:accent4>
        <a:srgbClr val="CFCACA"/>
      </a:accent4>
      <a:accent5>
        <a:srgbClr val="FFFFFF"/>
      </a:accent5>
      <a:accent6>
        <a:srgbClr val="FFFFFF"/>
      </a:accent6>
      <a:hlink>
        <a:srgbClr val="363A3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